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88" r:id="rId4"/>
    <p:sldId id="282" r:id="rId5"/>
    <p:sldId id="300" r:id="rId6"/>
    <p:sldId id="258" r:id="rId7"/>
    <p:sldId id="259" r:id="rId8"/>
    <p:sldId id="277" r:id="rId9"/>
    <p:sldId id="289" r:id="rId10"/>
    <p:sldId id="278" r:id="rId11"/>
    <p:sldId id="260" r:id="rId12"/>
    <p:sldId id="261" r:id="rId13"/>
    <p:sldId id="286" r:id="rId14"/>
    <p:sldId id="290" r:id="rId15"/>
    <p:sldId id="262" r:id="rId16"/>
    <p:sldId id="263" r:id="rId17"/>
    <p:sldId id="264" r:id="rId18"/>
    <p:sldId id="279" r:id="rId19"/>
    <p:sldId id="265" r:id="rId20"/>
    <p:sldId id="266" r:id="rId21"/>
    <p:sldId id="267" r:id="rId22"/>
    <p:sldId id="268" r:id="rId23"/>
    <p:sldId id="269" r:id="rId24"/>
    <p:sldId id="270" r:id="rId25"/>
    <p:sldId id="299" r:id="rId26"/>
    <p:sldId id="271" r:id="rId27"/>
    <p:sldId id="273" r:id="rId28"/>
    <p:sldId id="274" r:id="rId29"/>
    <p:sldId id="305" r:id="rId30"/>
    <p:sldId id="275" r:id="rId31"/>
    <p:sldId id="292" r:id="rId32"/>
    <p:sldId id="298" r:id="rId33"/>
    <p:sldId id="303" r:id="rId34"/>
    <p:sldId id="307" r:id="rId35"/>
    <p:sldId id="306" r:id="rId36"/>
    <p:sldId id="297" r:id="rId37"/>
    <p:sldId id="294" r:id="rId38"/>
    <p:sldId id="304" r:id="rId39"/>
    <p:sldId id="280" r:id="rId40"/>
    <p:sldId id="301" r:id="rId41"/>
    <p:sldId id="302" r:id="rId42"/>
    <p:sldId id="293" r:id="rId43"/>
    <p:sldId id="291" r:id="rId44"/>
    <p:sldId id="295" r:id="rId45"/>
    <p:sldId id="283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F39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Sheet1!$D$3:$D$242</c:f>
              <c:numCache>
                <c:formatCode>General</c:formatCode>
                <c:ptCount val="24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5.0500295566502471E-2</c:v>
                </c:pt>
                <c:pt idx="45">
                  <c:v>5.0500295566502471E-2</c:v>
                </c:pt>
                <c:pt idx="46">
                  <c:v>5.0500295566502471E-2</c:v>
                </c:pt>
                <c:pt idx="47">
                  <c:v>5.0500295566502471E-2</c:v>
                </c:pt>
                <c:pt idx="48">
                  <c:v>5.0500295566502471E-2</c:v>
                </c:pt>
                <c:pt idx="49">
                  <c:v>5.0500295566502471E-2</c:v>
                </c:pt>
                <c:pt idx="50">
                  <c:v>5.0500295566502471E-2</c:v>
                </c:pt>
                <c:pt idx="51">
                  <c:v>5.0500295566502471E-2</c:v>
                </c:pt>
                <c:pt idx="52">
                  <c:v>0.20938423645320198</c:v>
                </c:pt>
                <c:pt idx="53">
                  <c:v>0.20938423645320198</c:v>
                </c:pt>
                <c:pt idx="54">
                  <c:v>0.15888394088669952</c:v>
                </c:pt>
                <c:pt idx="55">
                  <c:v>0.15888394088669952</c:v>
                </c:pt>
                <c:pt idx="56">
                  <c:v>0.15888394088669952</c:v>
                </c:pt>
                <c:pt idx="57">
                  <c:v>0.15888394088669952</c:v>
                </c:pt>
                <c:pt idx="58">
                  <c:v>0.15888394088669952</c:v>
                </c:pt>
                <c:pt idx="59">
                  <c:v>0.15888394088669952</c:v>
                </c:pt>
                <c:pt idx="60">
                  <c:v>0.15888394088669952</c:v>
                </c:pt>
                <c:pt idx="61">
                  <c:v>0.15888394088669952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1.0000729064039411</c:v>
                </c:pt>
                <c:pt idx="75">
                  <c:v>1.0000729064039411</c:v>
                </c:pt>
                <c:pt idx="76">
                  <c:v>1.0000729064039411</c:v>
                </c:pt>
                <c:pt idx="77">
                  <c:v>1.0000729064039411</c:v>
                </c:pt>
                <c:pt idx="78">
                  <c:v>1.0000729064039411</c:v>
                </c:pt>
                <c:pt idx="79">
                  <c:v>1.0000729064039411</c:v>
                </c:pt>
                <c:pt idx="80">
                  <c:v>1.0000729064039411</c:v>
                </c:pt>
                <c:pt idx="81">
                  <c:v>1.0000729064039411</c:v>
                </c:pt>
                <c:pt idx="82">
                  <c:v>1.0000729064039411</c:v>
                </c:pt>
                <c:pt idx="83">
                  <c:v>1.0000729064039411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0.34417339901477834</c:v>
                </c:pt>
                <c:pt idx="99">
                  <c:v>0.34417339901477834</c:v>
                </c:pt>
                <c:pt idx="100">
                  <c:v>0.34417339901477834</c:v>
                </c:pt>
                <c:pt idx="101">
                  <c:v>0.34417339901477834</c:v>
                </c:pt>
                <c:pt idx="102">
                  <c:v>0.34417339901477834</c:v>
                </c:pt>
                <c:pt idx="103">
                  <c:v>0.34417339901477834</c:v>
                </c:pt>
                <c:pt idx="104">
                  <c:v>0.34417339901477834</c:v>
                </c:pt>
                <c:pt idx="105">
                  <c:v>0.64451034482758618</c:v>
                </c:pt>
                <c:pt idx="106">
                  <c:v>0.64451034482758618</c:v>
                </c:pt>
                <c:pt idx="107">
                  <c:v>0.64451034482758618</c:v>
                </c:pt>
                <c:pt idx="108">
                  <c:v>0.3003369458128079</c:v>
                </c:pt>
                <c:pt idx="109">
                  <c:v>0.3003369458128079</c:v>
                </c:pt>
                <c:pt idx="110">
                  <c:v>0.3003369458128079</c:v>
                </c:pt>
                <c:pt idx="111">
                  <c:v>0.3003369458128079</c:v>
                </c:pt>
                <c:pt idx="112">
                  <c:v>0.3003369458128079</c:v>
                </c:pt>
                <c:pt idx="113">
                  <c:v>0.3003369458128079</c:v>
                </c:pt>
                <c:pt idx="114">
                  <c:v>0.3003369458128079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7.694551724137931E-2</c:v>
                </c:pt>
                <c:pt idx="166">
                  <c:v>7.694551724137931E-2</c:v>
                </c:pt>
                <c:pt idx="167">
                  <c:v>7.694551724137931E-2</c:v>
                </c:pt>
                <c:pt idx="168">
                  <c:v>7.694551724137931E-2</c:v>
                </c:pt>
                <c:pt idx="169">
                  <c:v>7.694551724137931E-2</c:v>
                </c:pt>
                <c:pt idx="170">
                  <c:v>7.694551724137931E-2</c:v>
                </c:pt>
                <c:pt idx="171">
                  <c:v>7.694551724137931E-2</c:v>
                </c:pt>
                <c:pt idx="172">
                  <c:v>7.694551724137931E-2</c:v>
                </c:pt>
                <c:pt idx="173">
                  <c:v>7.694551724137931E-2</c:v>
                </c:pt>
                <c:pt idx="174">
                  <c:v>7.694551724137931E-2</c:v>
                </c:pt>
                <c:pt idx="175">
                  <c:v>7.694551724137931E-2</c:v>
                </c:pt>
                <c:pt idx="176">
                  <c:v>7.694551724137931E-2</c:v>
                </c:pt>
                <c:pt idx="177">
                  <c:v>7.694551724137931E-2</c:v>
                </c:pt>
                <c:pt idx="178">
                  <c:v>7.694551724137931E-2</c:v>
                </c:pt>
                <c:pt idx="179">
                  <c:v>7.694551724137931E-2</c:v>
                </c:pt>
                <c:pt idx="180">
                  <c:v>7.694551724137931E-2</c:v>
                </c:pt>
                <c:pt idx="181">
                  <c:v>7.694551724137931E-2</c:v>
                </c:pt>
                <c:pt idx="182">
                  <c:v>7.694551724137931E-2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9C-4659-AB28-4AD07E037B9B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Sheet1!$E$3:$E$242</c:f>
            </c:numRef>
          </c:val>
          <c:smooth val="0"/>
          <c:extLst>
            <c:ext xmlns:c16="http://schemas.microsoft.com/office/drawing/2014/chart" uri="{C3380CC4-5D6E-409C-BE32-E72D297353CC}">
              <c16:uniqueId val="{00000001-0D9C-4659-AB28-4AD07E037B9B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Sheet1!$F$3:$F$242</c:f>
            </c:numRef>
          </c:val>
          <c:smooth val="0"/>
          <c:extLst>
            <c:ext xmlns:c16="http://schemas.microsoft.com/office/drawing/2014/chart" uri="{C3380CC4-5D6E-409C-BE32-E72D297353CC}">
              <c16:uniqueId val="{00000002-0D9C-4659-AB28-4AD07E037B9B}"/>
            </c:ext>
          </c:extLst>
        </c:ser>
        <c:ser>
          <c:idx val="3"/>
          <c:order val="3"/>
          <c:tx>
            <c:v>F62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Sheet1!$G$3:$G$242</c:f>
              <c:numCache>
                <c:formatCode>General</c:formatCode>
                <c:ptCount val="240"/>
                <c:pt idx="0">
                  <c:v>1.1000000000000001</c:v>
                </c:pt>
                <c:pt idx="1">
                  <c:v>1.1000000000000001</c:v>
                </c:pt>
                <c:pt idx="2">
                  <c:v>1.1000000000000001</c:v>
                </c:pt>
                <c:pt idx="3">
                  <c:v>1.1000000000000001</c:v>
                </c:pt>
                <c:pt idx="4">
                  <c:v>1.1000000000000001</c:v>
                </c:pt>
                <c:pt idx="5">
                  <c:v>1.1000000000000001</c:v>
                </c:pt>
                <c:pt idx="6">
                  <c:v>1.1000000000000001</c:v>
                </c:pt>
                <c:pt idx="7">
                  <c:v>1.1000000000000001</c:v>
                </c:pt>
                <c:pt idx="8">
                  <c:v>1.1000000000000001</c:v>
                </c:pt>
                <c:pt idx="9">
                  <c:v>1.1000000000000001</c:v>
                </c:pt>
                <c:pt idx="10">
                  <c:v>1.1000000000000001</c:v>
                </c:pt>
                <c:pt idx="11">
                  <c:v>1.1000000000000001</c:v>
                </c:pt>
                <c:pt idx="12">
                  <c:v>1.1000000000000001</c:v>
                </c:pt>
                <c:pt idx="13">
                  <c:v>1.1000000000000001</c:v>
                </c:pt>
                <c:pt idx="14">
                  <c:v>1.1000000000000001</c:v>
                </c:pt>
                <c:pt idx="15">
                  <c:v>1.1000000000000001</c:v>
                </c:pt>
                <c:pt idx="16">
                  <c:v>1.1000000000000001</c:v>
                </c:pt>
                <c:pt idx="17">
                  <c:v>1.1000000000000001</c:v>
                </c:pt>
                <c:pt idx="18">
                  <c:v>1.1000000000000001</c:v>
                </c:pt>
                <c:pt idx="19">
                  <c:v>1.1000000000000001</c:v>
                </c:pt>
                <c:pt idx="20">
                  <c:v>1.1000000000000001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1.1000000000000001</c:v>
                </c:pt>
                <c:pt idx="24">
                  <c:v>1.1000000000000001</c:v>
                </c:pt>
                <c:pt idx="25">
                  <c:v>1.1000000000000001</c:v>
                </c:pt>
                <c:pt idx="26">
                  <c:v>1.1000000000000001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1.1000000000000001</c:v>
                </c:pt>
                <c:pt idx="30">
                  <c:v>1.1000000000000001</c:v>
                </c:pt>
                <c:pt idx="31">
                  <c:v>1.1000000000000001</c:v>
                </c:pt>
                <c:pt idx="32">
                  <c:v>1.1000000000000001</c:v>
                </c:pt>
                <c:pt idx="33">
                  <c:v>1.1000000000000001</c:v>
                </c:pt>
                <c:pt idx="34">
                  <c:v>1.1000000000000001</c:v>
                </c:pt>
                <c:pt idx="35">
                  <c:v>1.1000000000000001</c:v>
                </c:pt>
                <c:pt idx="36">
                  <c:v>1.1000000000000001</c:v>
                </c:pt>
                <c:pt idx="37">
                  <c:v>1.1000000000000001</c:v>
                </c:pt>
                <c:pt idx="38">
                  <c:v>1.1000000000000001</c:v>
                </c:pt>
                <c:pt idx="39">
                  <c:v>1.1000000000000001</c:v>
                </c:pt>
                <c:pt idx="40">
                  <c:v>1.1000000000000001</c:v>
                </c:pt>
                <c:pt idx="41">
                  <c:v>1.1000000000000001</c:v>
                </c:pt>
                <c:pt idx="42">
                  <c:v>1.1000000000000001</c:v>
                </c:pt>
                <c:pt idx="43">
                  <c:v>1.1000000000000001</c:v>
                </c:pt>
                <c:pt idx="44">
                  <c:v>1.1000000000000001</c:v>
                </c:pt>
                <c:pt idx="45">
                  <c:v>1.1000000000000001</c:v>
                </c:pt>
                <c:pt idx="46">
                  <c:v>1.1000000000000001</c:v>
                </c:pt>
                <c:pt idx="47">
                  <c:v>1.1000000000000001</c:v>
                </c:pt>
                <c:pt idx="48">
                  <c:v>1.1000000000000001</c:v>
                </c:pt>
                <c:pt idx="49">
                  <c:v>1.1000000000000001</c:v>
                </c:pt>
                <c:pt idx="50">
                  <c:v>1.1000000000000001</c:v>
                </c:pt>
                <c:pt idx="51">
                  <c:v>1.1000000000000001</c:v>
                </c:pt>
                <c:pt idx="52">
                  <c:v>1.1000000000000001</c:v>
                </c:pt>
                <c:pt idx="53">
                  <c:v>1.1000000000000001</c:v>
                </c:pt>
                <c:pt idx="54">
                  <c:v>1.1000000000000001</c:v>
                </c:pt>
                <c:pt idx="55">
                  <c:v>1.1000000000000001</c:v>
                </c:pt>
                <c:pt idx="56">
                  <c:v>1.1000000000000001</c:v>
                </c:pt>
                <c:pt idx="57">
                  <c:v>1.1000000000000001</c:v>
                </c:pt>
                <c:pt idx="58">
                  <c:v>1.1000000000000001</c:v>
                </c:pt>
                <c:pt idx="59">
                  <c:v>1.1000000000000001</c:v>
                </c:pt>
                <c:pt idx="60">
                  <c:v>1.1000000000000001</c:v>
                </c:pt>
                <c:pt idx="61">
                  <c:v>1.1000000000000001</c:v>
                </c:pt>
                <c:pt idx="62">
                  <c:v>1.1000000000000001</c:v>
                </c:pt>
                <c:pt idx="63">
                  <c:v>1.1000000000000001</c:v>
                </c:pt>
                <c:pt idx="64">
                  <c:v>1.1000000000000001</c:v>
                </c:pt>
                <c:pt idx="65">
                  <c:v>1.1000000000000001</c:v>
                </c:pt>
                <c:pt idx="66">
                  <c:v>1.1000000000000001</c:v>
                </c:pt>
                <c:pt idx="67">
                  <c:v>1.1000000000000001</c:v>
                </c:pt>
                <c:pt idx="68">
                  <c:v>1.1000000000000001</c:v>
                </c:pt>
                <c:pt idx="69">
                  <c:v>1.1000000000000001</c:v>
                </c:pt>
                <c:pt idx="70">
                  <c:v>1.5452494887525563</c:v>
                </c:pt>
                <c:pt idx="71">
                  <c:v>1.5452494887525563</c:v>
                </c:pt>
                <c:pt idx="72">
                  <c:v>1.5452494887525563</c:v>
                </c:pt>
                <c:pt idx="73">
                  <c:v>1.5452494887525563</c:v>
                </c:pt>
                <c:pt idx="74">
                  <c:v>1.5452494887525563</c:v>
                </c:pt>
                <c:pt idx="75">
                  <c:v>2.1006012269938652</c:v>
                </c:pt>
                <c:pt idx="76">
                  <c:v>2.1006012269938652</c:v>
                </c:pt>
                <c:pt idx="77">
                  <c:v>2.1006012269938652</c:v>
                </c:pt>
                <c:pt idx="78">
                  <c:v>2.1006012269938652</c:v>
                </c:pt>
                <c:pt idx="79">
                  <c:v>2.1006012269938652</c:v>
                </c:pt>
                <c:pt idx="80">
                  <c:v>1.655351738241309</c:v>
                </c:pt>
                <c:pt idx="81">
                  <c:v>1.655351738241309</c:v>
                </c:pt>
                <c:pt idx="82">
                  <c:v>1.655351738241309</c:v>
                </c:pt>
                <c:pt idx="83">
                  <c:v>1.655351738241309</c:v>
                </c:pt>
                <c:pt idx="84">
                  <c:v>1.655351738241309</c:v>
                </c:pt>
                <c:pt idx="85">
                  <c:v>1.1000000000000001</c:v>
                </c:pt>
                <c:pt idx="86">
                  <c:v>1.1000000000000001</c:v>
                </c:pt>
                <c:pt idx="87">
                  <c:v>1.1000000000000001</c:v>
                </c:pt>
                <c:pt idx="88">
                  <c:v>1.1000000000000001</c:v>
                </c:pt>
                <c:pt idx="89">
                  <c:v>1.1000000000000001</c:v>
                </c:pt>
                <c:pt idx="90">
                  <c:v>1.1000000000000001</c:v>
                </c:pt>
                <c:pt idx="91">
                  <c:v>1.1000000000000001</c:v>
                </c:pt>
                <c:pt idx="92">
                  <c:v>1.1000000000000001</c:v>
                </c:pt>
                <c:pt idx="93">
                  <c:v>1.1000000000000001</c:v>
                </c:pt>
                <c:pt idx="94">
                  <c:v>1.1000000000000001</c:v>
                </c:pt>
                <c:pt idx="95">
                  <c:v>1.1000000000000001</c:v>
                </c:pt>
                <c:pt idx="96">
                  <c:v>1.1000000000000001</c:v>
                </c:pt>
                <c:pt idx="97">
                  <c:v>1.1000000000000001</c:v>
                </c:pt>
                <c:pt idx="98">
                  <c:v>1.1000000000000001</c:v>
                </c:pt>
                <c:pt idx="99">
                  <c:v>1.1000000000000001</c:v>
                </c:pt>
                <c:pt idx="100">
                  <c:v>1.1000000000000001</c:v>
                </c:pt>
                <c:pt idx="101">
                  <c:v>1.2794770961145194</c:v>
                </c:pt>
                <c:pt idx="102">
                  <c:v>1.2794770961145194</c:v>
                </c:pt>
                <c:pt idx="103">
                  <c:v>1.2794770961145194</c:v>
                </c:pt>
                <c:pt idx="104">
                  <c:v>1.2794770961145194</c:v>
                </c:pt>
                <c:pt idx="105">
                  <c:v>1.2794770961145194</c:v>
                </c:pt>
                <c:pt idx="106">
                  <c:v>1.2794770961145194</c:v>
                </c:pt>
                <c:pt idx="107">
                  <c:v>1.2794770961145194</c:v>
                </c:pt>
                <c:pt idx="108">
                  <c:v>1.2794770961145194</c:v>
                </c:pt>
                <c:pt idx="109">
                  <c:v>1.2794770961145194</c:v>
                </c:pt>
                <c:pt idx="110">
                  <c:v>1.2794770961145194</c:v>
                </c:pt>
                <c:pt idx="111">
                  <c:v>1.1000000000000001</c:v>
                </c:pt>
                <c:pt idx="112">
                  <c:v>1.1000000000000001</c:v>
                </c:pt>
                <c:pt idx="113">
                  <c:v>1.5462535787321063</c:v>
                </c:pt>
                <c:pt idx="114">
                  <c:v>1.5462535787321063</c:v>
                </c:pt>
                <c:pt idx="115">
                  <c:v>1.5462535787321063</c:v>
                </c:pt>
                <c:pt idx="116">
                  <c:v>1.5462535787321063</c:v>
                </c:pt>
                <c:pt idx="117">
                  <c:v>1.5462535787321063</c:v>
                </c:pt>
                <c:pt idx="118">
                  <c:v>1.5462535787321063</c:v>
                </c:pt>
                <c:pt idx="119">
                  <c:v>1.5462535787321063</c:v>
                </c:pt>
                <c:pt idx="120">
                  <c:v>1.5462535787321063</c:v>
                </c:pt>
                <c:pt idx="121">
                  <c:v>1.5462535787321063</c:v>
                </c:pt>
                <c:pt idx="122">
                  <c:v>1.5462535787321063</c:v>
                </c:pt>
                <c:pt idx="123">
                  <c:v>1.1000000000000001</c:v>
                </c:pt>
                <c:pt idx="124">
                  <c:v>1.1000000000000001</c:v>
                </c:pt>
                <c:pt idx="125">
                  <c:v>1.1000000000000001</c:v>
                </c:pt>
                <c:pt idx="126">
                  <c:v>1.1000000000000001</c:v>
                </c:pt>
                <c:pt idx="127">
                  <c:v>1.1000000000000001</c:v>
                </c:pt>
                <c:pt idx="128">
                  <c:v>1.1000000000000001</c:v>
                </c:pt>
                <c:pt idx="129">
                  <c:v>1.1000000000000001</c:v>
                </c:pt>
                <c:pt idx="130">
                  <c:v>1.1000000000000001</c:v>
                </c:pt>
                <c:pt idx="131">
                  <c:v>1.1000000000000001</c:v>
                </c:pt>
                <c:pt idx="132">
                  <c:v>1.1000000000000001</c:v>
                </c:pt>
                <c:pt idx="133">
                  <c:v>1.1000000000000001</c:v>
                </c:pt>
                <c:pt idx="134">
                  <c:v>1.1000000000000001</c:v>
                </c:pt>
                <c:pt idx="135">
                  <c:v>1.1000000000000001</c:v>
                </c:pt>
                <c:pt idx="136">
                  <c:v>1.1000000000000001</c:v>
                </c:pt>
                <c:pt idx="137">
                  <c:v>1.1000000000000001</c:v>
                </c:pt>
                <c:pt idx="138">
                  <c:v>1.1000000000000001</c:v>
                </c:pt>
                <c:pt idx="139">
                  <c:v>1.1000000000000001</c:v>
                </c:pt>
                <c:pt idx="140">
                  <c:v>1.1000000000000001</c:v>
                </c:pt>
                <c:pt idx="141">
                  <c:v>1.1000000000000001</c:v>
                </c:pt>
                <c:pt idx="142">
                  <c:v>1.1000000000000001</c:v>
                </c:pt>
                <c:pt idx="143">
                  <c:v>1.1000000000000001</c:v>
                </c:pt>
                <c:pt idx="144">
                  <c:v>1.1000000000000001</c:v>
                </c:pt>
                <c:pt idx="145">
                  <c:v>1.1000000000000001</c:v>
                </c:pt>
                <c:pt idx="146">
                  <c:v>1.1000000000000001</c:v>
                </c:pt>
                <c:pt idx="147">
                  <c:v>1.1000000000000001</c:v>
                </c:pt>
                <c:pt idx="148">
                  <c:v>1.1000000000000001</c:v>
                </c:pt>
                <c:pt idx="149">
                  <c:v>1.1000000000000001</c:v>
                </c:pt>
                <c:pt idx="150">
                  <c:v>1.1000000000000001</c:v>
                </c:pt>
                <c:pt idx="151">
                  <c:v>1.1000000000000001</c:v>
                </c:pt>
                <c:pt idx="152">
                  <c:v>1.1000000000000001</c:v>
                </c:pt>
                <c:pt idx="153">
                  <c:v>1.1000000000000001</c:v>
                </c:pt>
                <c:pt idx="154">
                  <c:v>1.1000000000000001</c:v>
                </c:pt>
                <c:pt idx="155">
                  <c:v>1.1000000000000001</c:v>
                </c:pt>
                <c:pt idx="156">
                  <c:v>1.1000000000000001</c:v>
                </c:pt>
                <c:pt idx="157">
                  <c:v>1.1000000000000001</c:v>
                </c:pt>
                <c:pt idx="158">
                  <c:v>1.1000000000000001</c:v>
                </c:pt>
                <c:pt idx="159">
                  <c:v>1.1000000000000001</c:v>
                </c:pt>
                <c:pt idx="160">
                  <c:v>1.1485683026584868</c:v>
                </c:pt>
                <c:pt idx="161">
                  <c:v>1.1485683026584868</c:v>
                </c:pt>
                <c:pt idx="162">
                  <c:v>1.1485683026584868</c:v>
                </c:pt>
                <c:pt idx="163">
                  <c:v>1.1485683026584868</c:v>
                </c:pt>
                <c:pt idx="164">
                  <c:v>1.1485683026584868</c:v>
                </c:pt>
                <c:pt idx="165">
                  <c:v>1.1485683026584868</c:v>
                </c:pt>
                <c:pt idx="166">
                  <c:v>1.1485683026584868</c:v>
                </c:pt>
                <c:pt idx="167">
                  <c:v>1.1485683026584868</c:v>
                </c:pt>
                <c:pt idx="168">
                  <c:v>1.1485683026584868</c:v>
                </c:pt>
                <c:pt idx="169">
                  <c:v>1.1485683026584868</c:v>
                </c:pt>
                <c:pt idx="170">
                  <c:v>1.1485683026584868</c:v>
                </c:pt>
                <c:pt idx="171">
                  <c:v>1.1485683026584868</c:v>
                </c:pt>
                <c:pt idx="172">
                  <c:v>1.1485683026584868</c:v>
                </c:pt>
                <c:pt idx="173">
                  <c:v>1.1485683026584868</c:v>
                </c:pt>
                <c:pt idx="174">
                  <c:v>1.1485683026584868</c:v>
                </c:pt>
                <c:pt idx="175">
                  <c:v>1.1485683026584868</c:v>
                </c:pt>
                <c:pt idx="176">
                  <c:v>1.1485683026584868</c:v>
                </c:pt>
                <c:pt idx="177">
                  <c:v>1.1485683026584868</c:v>
                </c:pt>
                <c:pt idx="178">
                  <c:v>1.1000000000000001</c:v>
                </c:pt>
                <c:pt idx="179">
                  <c:v>1.1000000000000001</c:v>
                </c:pt>
                <c:pt idx="180">
                  <c:v>1.1000000000000001</c:v>
                </c:pt>
                <c:pt idx="181">
                  <c:v>1.1000000000000001</c:v>
                </c:pt>
                <c:pt idx="182">
                  <c:v>1.1000000000000001</c:v>
                </c:pt>
                <c:pt idx="183">
                  <c:v>1.1000000000000001</c:v>
                </c:pt>
                <c:pt idx="184">
                  <c:v>1.1000000000000001</c:v>
                </c:pt>
                <c:pt idx="185">
                  <c:v>1.1000000000000001</c:v>
                </c:pt>
                <c:pt idx="186">
                  <c:v>1.1000000000000001</c:v>
                </c:pt>
                <c:pt idx="187">
                  <c:v>1.1000000000000001</c:v>
                </c:pt>
                <c:pt idx="188">
                  <c:v>1.1000000000000001</c:v>
                </c:pt>
                <c:pt idx="189">
                  <c:v>1.1000000000000001</c:v>
                </c:pt>
                <c:pt idx="190">
                  <c:v>1.1000000000000001</c:v>
                </c:pt>
                <c:pt idx="191">
                  <c:v>1.1000000000000001</c:v>
                </c:pt>
                <c:pt idx="192">
                  <c:v>1.1000000000000001</c:v>
                </c:pt>
                <c:pt idx="193">
                  <c:v>1.1000000000000001</c:v>
                </c:pt>
                <c:pt idx="194">
                  <c:v>1.1000000000000001</c:v>
                </c:pt>
                <c:pt idx="195">
                  <c:v>1.1000000000000001</c:v>
                </c:pt>
                <c:pt idx="196">
                  <c:v>1.1000000000000001</c:v>
                </c:pt>
                <c:pt idx="197">
                  <c:v>1.1000000000000001</c:v>
                </c:pt>
                <c:pt idx="198">
                  <c:v>1.1000000000000001</c:v>
                </c:pt>
                <c:pt idx="199">
                  <c:v>1.1000000000000001</c:v>
                </c:pt>
                <c:pt idx="200">
                  <c:v>1.1000000000000001</c:v>
                </c:pt>
                <c:pt idx="201">
                  <c:v>1.1000000000000001</c:v>
                </c:pt>
                <c:pt idx="202">
                  <c:v>1.1000000000000001</c:v>
                </c:pt>
                <c:pt idx="203">
                  <c:v>1.1000000000000001</c:v>
                </c:pt>
                <c:pt idx="204">
                  <c:v>1.1000000000000001</c:v>
                </c:pt>
                <c:pt idx="205">
                  <c:v>1.1000000000000001</c:v>
                </c:pt>
                <c:pt idx="206">
                  <c:v>1.1000000000000001</c:v>
                </c:pt>
                <c:pt idx="207">
                  <c:v>1.1000000000000001</c:v>
                </c:pt>
                <c:pt idx="208">
                  <c:v>1.1000000000000001</c:v>
                </c:pt>
                <c:pt idx="209">
                  <c:v>1.1000000000000001</c:v>
                </c:pt>
                <c:pt idx="210">
                  <c:v>1.1000000000000001</c:v>
                </c:pt>
                <c:pt idx="211">
                  <c:v>1.1000000000000001</c:v>
                </c:pt>
                <c:pt idx="212">
                  <c:v>1.1000000000000001</c:v>
                </c:pt>
                <c:pt idx="213">
                  <c:v>1.1000000000000001</c:v>
                </c:pt>
                <c:pt idx="214">
                  <c:v>1.1000000000000001</c:v>
                </c:pt>
                <c:pt idx="215">
                  <c:v>1.1000000000000001</c:v>
                </c:pt>
                <c:pt idx="216">
                  <c:v>1.1000000000000001</c:v>
                </c:pt>
                <c:pt idx="217">
                  <c:v>1.1000000000000001</c:v>
                </c:pt>
                <c:pt idx="218">
                  <c:v>1.1000000000000001</c:v>
                </c:pt>
                <c:pt idx="219">
                  <c:v>1.1000000000000001</c:v>
                </c:pt>
                <c:pt idx="220">
                  <c:v>1.1000000000000001</c:v>
                </c:pt>
                <c:pt idx="221">
                  <c:v>1.1000000000000001</c:v>
                </c:pt>
                <c:pt idx="222">
                  <c:v>1.1000000000000001</c:v>
                </c:pt>
                <c:pt idx="223">
                  <c:v>1.1000000000000001</c:v>
                </c:pt>
                <c:pt idx="224">
                  <c:v>1.1000000000000001</c:v>
                </c:pt>
                <c:pt idx="225">
                  <c:v>1.1000000000000001</c:v>
                </c:pt>
                <c:pt idx="226">
                  <c:v>1.1000000000000001</c:v>
                </c:pt>
                <c:pt idx="227">
                  <c:v>1.1000000000000001</c:v>
                </c:pt>
                <c:pt idx="228">
                  <c:v>1.1000000000000001</c:v>
                </c:pt>
                <c:pt idx="229">
                  <c:v>1.1000000000000001</c:v>
                </c:pt>
                <c:pt idx="230">
                  <c:v>1.1000000000000001</c:v>
                </c:pt>
                <c:pt idx="231">
                  <c:v>1.1000000000000001</c:v>
                </c:pt>
                <c:pt idx="232">
                  <c:v>1.1000000000000001</c:v>
                </c:pt>
                <c:pt idx="233">
                  <c:v>1.1000000000000001</c:v>
                </c:pt>
                <c:pt idx="234">
                  <c:v>1.1000000000000001</c:v>
                </c:pt>
                <c:pt idx="235">
                  <c:v>1.1000000000000001</c:v>
                </c:pt>
                <c:pt idx="236">
                  <c:v>1.1000000000000001</c:v>
                </c:pt>
                <c:pt idx="237">
                  <c:v>1.1000000000000001</c:v>
                </c:pt>
                <c:pt idx="238">
                  <c:v>1.1000000000000001</c:v>
                </c:pt>
                <c:pt idx="239">
                  <c:v>1.1000000000000001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D9C-4659-AB28-4AD07E037B9B}"/>
            </c:ext>
          </c:extLst>
        </c:ser>
        <c:ser>
          <c:idx val="4"/>
          <c:order val="4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val>
            <c:numRef>
              <c:f>Sheet1!$H$3:$H$242</c:f>
            </c:numRef>
          </c:val>
          <c:smooth val="0"/>
          <c:extLst>
            <c:ext xmlns:c16="http://schemas.microsoft.com/office/drawing/2014/chart" uri="{C3380CC4-5D6E-409C-BE32-E72D297353CC}">
              <c16:uniqueId val="{00000004-0D9C-4659-AB28-4AD07E037B9B}"/>
            </c:ext>
          </c:extLst>
        </c:ser>
        <c:ser>
          <c:idx val="5"/>
          <c:order val="5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val>
            <c:numRef>
              <c:f>Sheet1!$I$3:$I$242</c:f>
            </c:numRef>
          </c:val>
          <c:smooth val="0"/>
          <c:extLst>
            <c:ext xmlns:c16="http://schemas.microsoft.com/office/drawing/2014/chart" uri="{C3380CC4-5D6E-409C-BE32-E72D297353CC}">
              <c16:uniqueId val="{00000005-0D9C-4659-AB28-4AD07E037B9B}"/>
            </c:ext>
          </c:extLst>
        </c:ser>
        <c:ser>
          <c:idx val="6"/>
          <c:order val="6"/>
          <c:tx>
            <c:v>F64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Sheet1!$J$3:$J$242</c:f>
              <c:numCache>
                <c:formatCode>General</c:formatCode>
                <c:ptCount val="240"/>
                <c:pt idx="0">
                  <c:v>2.2000000000000002</c:v>
                </c:pt>
                <c:pt idx="1">
                  <c:v>2.2000000000000002</c:v>
                </c:pt>
                <c:pt idx="2">
                  <c:v>2.2000000000000002</c:v>
                </c:pt>
                <c:pt idx="3">
                  <c:v>2.2000000000000002</c:v>
                </c:pt>
                <c:pt idx="4">
                  <c:v>2.2000000000000002</c:v>
                </c:pt>
                <c:pt idx="5">
                  <c:v>2.2000000000000002</c:v>
                </c:pt>
                <c:pt idx="6">
                  <c:v>2.2000000000000002</c:v>
                </c:pt>
                <c:pt idx="7">
                  <c:v>2.2000000000000002</c:v>
                </c:pt>
                <c:pt idx="8">
                  <c:v>2.2000000000000002</c:v>
                </c:pt>
                <c:pt idx="9">
                  <c:v>2.2000000000000002</c:v>
                </c:pt>
                <c:pt idx="10">
                  <c:v>2.2000000000000002</c:v>
                </c:pt>
                <c:pt idx="11">
                  <c:v>2.2000000000000002</c:v>
                </c:pt>
                <c:pt idx="12">
                  <c:v>2.2000000000000002</c:v>
                </c:pt>
                <c:pt idx="13">
                  <c:v>2.2000000000000002</c:v>
                </c:pt>
                <c:pt idx="14">
                  <c:v>2.2000000000000002</c:v>
                </c:pt>
                <c:pt idx="15">
                  <c:v>2.2000000000000002</c:v>
                </c:pt>
                <c:pt idx="16">
                  <c:v>2.2000000000000002</c:v>
                </c:pt>
                <c:pt idx="17">
                  <c:v>2.2000000000000002</c:v>
                </c:pt>
                <c:pt idx="18">
                  <c:v>2.2000000000000002</c:v>
                </c:pt>
                <c:pt idx="19">
                  <c:v>2.2000000000000002</c:v>
                </c:pt>
                <c:pt idx="20">
                  <c:v>2.2000000000000002</c:v>
                </c:pt>
                <c:pt idx="21">
                  <c:v>2.4692329815303431</c:v>
                </c:pt>
                <c:pt idx="22">
                  <c:v>2.4692329815303431</c:v>
                </c:pt>
                <c:pt idx="23">
                  <c:v>2.4692329815303431</c:v>
                </c:pt>
                <c:pt idx="24">
                  <c:v>2.4692329815303431</c:v>
                </c:pt>
                <c:pt idx="25">
                  <c:v>2.4692329815303431</c:v>
                </c:pt>
                <c:pt idx="26">
                  <c:v>2.4692329815303431</c:v>
                </c:pt>
                <c:pt idx="27">
                  <c:v>2.4692329815303431</c:v>
                </c:pt>
                <c:pt idx="28">
                  <c:v>2.4692329815303431</c:v>
                </c:pt>
                <c:pt idx="29">
                  <c:v>2.4692329815303431</c:v>
                </c:pt>
                <c:pt idx="30">
                  <c:v>2.4692329815303431</c:v>
                </c:pt>
                <c:pt idx="31">
                  <c:v>2.2000000000000002</c:v>
                </c:pt>
                <c:pt idx="32">
                  <c:v>2.2000000000000002</c:v>
                </c:pt>
                <c:pt idx="33">
                  <c:v>2.2000000000000002</c:v>
                </c:pt>
                <c:pt idx="34">
                  <c:v>2.2000000000000002</c:v>
                </c:pt>
                <c:pt idx="35">
                  <c:v>2.2000000000000002</c:v>
                </c:pt>
                <c:pt idx="36">
                  <c:v>2.2000000000000002</c:v>
                </c:pt>
                <c:pt idx="37">
                  <c:v>2.2000000000000002</c:v>
                </c:pt>
                <c:pt idx="38">
                  <c:v>2.3917583113456464</c:v>
                </c:pt>
                <c:pt idx="39">
                  <c:v>2.3917583113456464</c:v>
                </c:pt>
                <c:pt idx="40">
                  <c:v>2.3917583113456464</c:v>
                </c:pt>
                <c:pt idx="41">
                  <c:v>2.3917583113456464</c:v>
                </c:pt>
                <c:pt idx="42">
                  <c:v>2.3917583113456464</c:v>
                </c:pt>
                <c:pt idx="43">
                  <c:v>2.3917583113456464</c:v>
                </c:pt>
                <c:pt idx="44">
                  <c:v>2.3917583113456464</c:v>
                </c:pt>
                <c:pt idx="45">
                  <c:v>2.3917583113456464</c:v>
                </c:pt>
                <c:pt idx="46">
                  <c:v>2.3917583113456464</c:v>
                </c:pt>
                <c:pt idx="47">
                  <c:v>2.3917583113456464</c:v>
                </c:pt>
                <c:pt idx="48">
                  <c:v>2.2000000000000002</c:v>
                </c:pt>
                <c:pt idx="49">
                  <c:v>2.2000000000000002</c:v>
                </c:pt>
                <c:pt idx="50">
                  <c:v>2.2000000000000002</c:v>
                </c:pt>
                <c:pt idx="51">
                  <c:v>2.2000000000000002</c:v>
                </c:pt>
                <c:pt idx="52">
                  <c:v>2.2000000000000002</c:v>
                </c:pt>
                <c:pt idx="53">
                  <c:v>2.2000000000000002</c:v>
                </c:pt>
                <c:pt idx="54">
                  <c:v>2.2000000000000002</c:v>
                </c:pt>
                <c:pt idx="55">
                  <c:v>2.2000000000000002</c:v>
                </c:pt>
                <c:pt idx="56">
                  <c:v>2.2000000000000002</c:v>
                </c:pt>
                <c:pt idx="57">
                  <c:v>2.2000000000000002</c:v>
                </c:pt>
                <c:pt idx="58">
                  <c:v>2.2000000000000002</c:v>
                </c:pt>
                <c:pt idx="59">
                  <c:v>2.2000000000000002</c:v>
                </c:pt>
                <c:pt idx="60">
                  <c:v>2.2000000000000002</c:v>
                </c:pt>
                <c:pt idx="61">
                  <c:v>2.2000000000000002</c:v>
                </c:pt>
                <c:pt idx="62">
                  <c:v>2.2000000000000002</c:v>
                </c:pt>
                <c:pt idx="63">
                  <c:v>2.2000000000000002</c:v>
                </c:pt>
                <c:pt idx="64">
                  <c:v>2.2000000000000002</c:v>
                </c:pt>
                <c:pt idx="65">
                  <c:v>2.2000000000000002</c:v>
                </c:pt>
                <c:pt idx="66">
                  <c:v>2.2000000000000002</c:v>
                </c:pt>
                <c:pt idx="67">
                  <c:v>2.2000000000000002</c:v>
                </c:pt>
                <c:pt idx="68">
                  <c:v>2.2000000000000002</c:v>
                </c:pt>
                <c:pt idx="69">
                  <c:v>2.5602461741424802</c:v>
                </c:pt>
                <c:pt idx="70">
                  <c:v>2.5602461741424802</c:v>
                </c:pt>
                <c:pt idx="71">
                  <c:v>2.5602461741424802</c:v>
                </c:pt>
                <c:pt idx="72">
                  <c:v>3.2012778364116095</c:v>
                </c:pt>
                <c:pt idx="73">
                  <c:v>3.2012778364116095</c:v>
                </c:pt>
                <c:pt idx="74">
                  <c:v>3.2012778364116095</c:v>
                </c:pt>
                <c:pt idx="75">
                  <c:v>3.2012778364116095</c:v>
                </c:pt>
                <c:pt idx="76">
                  <c:v>3.2012778364116095</c:v>
                </c:pt>
                <c:pt idx="77">
                  <c:v>3.2012778364116095</c:v>
                </c:pt>
                <c:pt idx="78">
                  <c:v>3.2012778364116095</c:v>
                </c:pt>
                <c:pt idx="79">
                  <c:v>2.8410316622691294</c:v>
                </c:pt>
                <c:pt idx="80">
                  <c:v>2.8410316622691294</c:v>
                </c:pt>
                <c:pt idx="81">
                  <c:v>2.9614385224274407</c:v>
                </c:pt>
                <c:pt idx="82">
                  <c:v>2.3204068601583114</c:v>
                </c:pt>
                <c:pt idx="83">
                  <c:v>2.3204068601583114</c:v>
                </c:pt>
                <c:pt idx="84">
                  <c:v>2.3204068601583114</c:v>
                </c:pt>
                <c:pt idx="85">
                  <c:v>2.3204068601583114</c:v>
                </c:pt>
                <c:pt idx="86">
                  <c:v>2.3204068601583114</c:v>
                </c:pt>
                <c:pt idx="87">
                  <c:v>2.3204068601583114</c:v>
                </c:pt>
                <c:pt idx="88">
                  <c:v>2.3204068601583114</c:v>
                </c:pt>
                <c:pt idx="89">
                  <c:v>2.5810021108179422</c:v>
                </c:pt>
                <c:pt idx="90">
                  <c:v>2.5810021108179422</c:v>
                </c:pt>
                <c:pt idx="91">
                  <c:v>2.4605952506596309</c:v>
                </c:pt>
                <c:pt idx="92">
                  <c:v>2.4605952506596309</c:v>
                </c:pt>
                <c:pt idx="93">
                  <c:v>2.4605952506596309</c:v>
                </c:pt>
                <c:pt idx="94">
                  <c:v>2.4605952506596309</c:v>
                </c:pt>
                <c:pt idx="95">
                  <c:v>2.4605952506596309</c:v>
                </c:pt>
                <c:pt idx="96">
                  <c:v>2.4605952506596309</c:v>
                </c:pt>
                <c:pt idx="97">
                  <c:v>2.4605952506596309</c:v>
                </c:pt>
                <c:pt idx="98">
                  <c:v>2.4605952506596309</c:v>
                </c:pt>
                <c:pt idx="99">
                  <c:v>2.2000000000000002</c:v>
                </c:pt>
                <c:pt idx="100">
                  <c:v>2.2000000000000002</c:v>
                </c:pt>
                <c:pt idx="101">
                  <c:v>2.3385928759894461</c:v>
                </c:pt>
                <c:pt idx="102">
                  <c:v>2.3385928759894461</c:v>
                </c:pt>
                <c:pt idx="103">
                  <c:v>2.3385928759894461</c:v>
                </c:pt>
                <c:pt idx="104">
                  <c:v>2.3385928759894461</c:v>
                </c:pt>
                <c:pt idx="105">
                  <c:v>2.3385928759894461</c:v>
                </c:pt>
                <c:pt idx="106">
                  <c:v>2.3385928759894461</c:v>
                </c:pt>
                <c:pt idx="107">
                  <c:v>2.3385928759894461</c:v>
                </c:pt>
                <c:pt idx="108">
                  <c:v>2.3385928759894461</c:v>
                </c:pt>
                <c:pt idx="109">
                  <c:v>2.3385928759894461</c:v>
                </c:pt>
                <c:pt idx="110">
                  <c:v>2.3385928759894461</c:v>
                </c:pt>
                <c:pt idx="111">
                  <c:v>2.2000000000000002</c:v>
                </c:pt>
                <c:pt idx="112">
                  <c:v>2.2000000000000002</c:v>
                </c:pt>
                <c:pt idx="113">
                  <c:v>2.2000000000000002</c:v>
                </c:pt>
                <c:pt idx="114">
                  <c:v>2.2000000000000002</c:v>
                </c:pt>
                <c:pt idx="115">
                  <c:v>2.2000000000000002</c:v>
                </c:pt>
                <c:pt idx="116">
                  <c:v>2.2000000000000002</c:v>
                </c:pt>
                <c:pt idx="117">
                  <c:v>2.2000000000000002</c:v>
                </c:pt>
                <c:pt idx="118">
                  <c:v>2.2000000000000002</c:v>
                </c:pt>
                <c:pt idx="119">
                  <c:v>2.2000000000000002</c:v>
                </c:pt>
                <c:pt idx="120">
                  <c:v>2.2000000000000002</c:v>
                </c:pt>
                <c:pt idx="121">
                  <c:v>2.2000000000000002</c:v>
                </c:pt>
                <c:pt idx="122">
                  <c:v>2.2000000000000002</c:v>
                </c:pt>
                <c:pt idx="123">
                  <c:v>2.2000000000000002</c:v>
                </c:pt>
                <c:pt idx="124">
                  <c:v>2.2000000000000002</c:v>
                </c:pt>
                <c:pt idx="125">
                  <c:v>2.2000000000000002</c:v>
                </c:pt>
                <c:pt idx="126">
                  <c:v>2.2000000000000002</c:v>
                </c:pt>
                <c:pt idx="127">
                  <c:v>2.2000000000000002</c:v>
                </c:pt>
                <c:pt idx="128">
                  <c:v>2.2000000000000002</c:v>
                </c:pt>
                <c:pt idx="129">
                  <c:v>2.2000000000000002</c:v>
                </c:pt>
                <c:pt idx="130">
                  <c:v>2.2000000000000002</c:v>
                </c:pt>
                <c:pt idx="131">
                  <c:v>2.2000000000000002</c:v>
                </c:pt>
                <c:pt idx="132">
                  <c:v>2.2000000000000002</c:v>
                </c:pt>
                <c:pt idx="133">
                  <c:v>2.2000000000000002</c:v>
                </c:pt>
                <c:pt idx="134">
                  <c:v>2.2000000000000002</c:v>
                </c:pt>
                <c:pt idx="135">
                  <c:v>2.2000000000000002</c:v>
                </c:pt>
                <c:pt idx="136">
                  <c:v>2.2000000000000002</c:v>
                </c:pt>
                <c:pt idx="137">
                  <c:v>2.2000000000000002</c:v>
                </c:pt>
                <c:pt idx="138">
                  <c:v>2.2000000000000002</c:v>
                </c:pt>
                <c:pt idx="139">
                  <c:v>2.2000000000000002</c:v>
                </c:pt>
                <c:pt idx="140">
                  <c:v>2.2000000000000002</c:v>
                </c:pt>
                <c:pt idx="141">
                  <c:v>2.2000000000000002</c:v>
                </c:pt>
                <c:pt idx="142">
                  <c:v>2.2000000000000002</c:v>
                </c:pt>
                <c:pt idx="143">
                  <c:v>2.2000000000000002</c:v>
                </c:pt>
                <c:pt idx="144">
                  <c:v>2.2000000000000002</c:v>
                </c:pt>
                <c:pt idx="145">
                  <c:v>2.2000000000000002</c:v>
                </c:pt>
                <c:pt idx="146">
                  <c:v>2.2000000000000002</c:v>
                </c:pt>
                <c:pt idx="147">
                  <c:v>2.2000000000000002</c:v>
                </c:pt>
                <c:pt idx="148">
                  <c:v>2.2000000000000002</c:v>
                </c:pt>
                <c:pt idx="149">
                  <c:v>2.2000000000000002</c:v>
                </c:pt>
                <c:pt idx="150">
                  <c:v>2.2000000000000002</c:v>
                </c:pt>
                <c:pt idx="151">
                  <c:v>2.2000000000000002</c:v>
                </c:pt>
                <c:pt idx="152">
                  <c:v>2.2000000000000002</c:v>
                </c:pt>
                <c:pt idx="153">
                  <c:v>2.2000000000000002</c:v>
                </c:pt>
                <c:pt idx="154">
                  <c:v>2.2000000000000002</c:v>
                </c:pt>
                <c:pt idx="155">
                  <c:v>2.2000000000000002</c:v>
                </c:pt>
                <c:pt idx="156">
                  <c:v>2.2000000000000002</c:v>
                </c:pt>
                <c:pt idx="157">
                  <c:v>2.2000000000000002</c:v>
                </c:pt>
                <c:pt idx="158">
                  <c:v>2.2000000000000002</c:v>
                </c:pt>
                <c:pt idx="159">
                  <c:v>2.2000000000000002</c:v>
                </c:pt>
                <c:pt idx="160">
                  <c:v>2.2000000000000002</c:v>
                </c:pt>
                <c:pt idx="161">
                  <c:v>2.2000000000000002</c:v>
                </c:pt>
                <c:pt idx="162">
                  <c:v>2.2000000000000002</c:v>
                </c:pt>
                <c:pt idx="163">
                  <c:v>2.2000000000000002</c:v>
                </c:pt>
                <c:pt idx="164">
                  <c:v>2.2000000000000002</c:v>
                </c:pt>
                <c:pt idx="165">
                  <c:v>2.2000000000000002</c:v>
                </c:pt>
                <c:pt idx="166">
                  <c:v>2.2000000000000002</c:v>
                </c:pt>
                <c:pt idx="167">
                  <c:v>2.2000000000000002</c:v>
                </c:pt>
                <c:pt idx="168">
                  <c:v>2.2000000000000002</c:v>
                </c:pt>
                <c:pt idx="169">
                  <c:v>2.2000000000000002</c:v>
                </c:pt>
                <c:pt idx="170">
                  <c:v>2.2000000000000002</c:v>
                </c:pt>
                <c:pt idx="171">
                  <c:v>2.2000000000000002</c:v>
                </c:pt>
                <c:pt idx="172">
                  <c:v>2.3136476253298155</c:v>
                </c:pt>
                <c:pt idx="173">
                  <c:v>2.3136476253298155</c:v>
                </c:pt>
                <c:pt idx="174">
                  <c:v>2.3136476253298155</c:v>
                </c:pt>
                <c:pt idx="175">
                  <c:v>2.3136476253298155</c:v>
                </c:pt>
                <c:pt idx="176">
                  <c:v>2.3136476253298155</c:v>
                </c:pt>
                <c:pt idx="177">
                  <c:v>2.3136476253298155</c:v>
                </c:pt>
                <c:pt idx="178">
                  <c:v>2.3136476253298155</c:v>
                </c:pt>
                <c:pt idx="179">
                  <c:v>2.3136476253298155</c:v>
                </c:pt>
                <c:pt idx="180">
                  <c:v>2.3136476253298155</c:v>
                </c:pt>
                <c:pt idx="181">
                  <c:v>2.3136476253298155</c:v>
                </c:pt>
                <c:pt idx="182">
                  <c:v>2.3136476253298155</c:v>
                </c:pt>
                <c:pt idx="183">
                  <c:v>2.3136476253298155</c:v>
                </c:pt>
                <c:pt idx="184">
                  <c:v>2.3136476253298155</c:v>
                </c:pt>
                <c:pt idx="185">
                  <c:v>2.3136476253298155</c:v>
                </c:pt>
                <c:pt idx="186">
                  <c:v>2.3136476253298155</c:v>
                </c:pt>
                <c:pt idx="187">
                  <c:v>2.3136476253298155</c:v>
                </c:pt>
                <c:pt idx="188">
                  <c:v>2.3136476253298155</c:v>
                </c:pt>
                <c:pt idx="189">
                  <c:v>2.3136476253298155</c:v>
                </c:pt>
                <c:pt idx="190">
                  <c:v>2.2000000000000002</c:v>
                </c:pt>
                <c:pt idx="191">
                  <c:v>2.2000000000000002</c:v>
                </c:pt>
                <c:pt idx="192">
                  <c:v>2.2000000000000002</c:v>
                </c:pt>
                <c:pt idx="193">
                  <c:v>2.2000000000000002</c:v>
                </c:pt>
                <c:pt idx="194">
                  <c:v>2.2000000000000002</c:v>
                </c:pt>
                <c:pt idx="195">
                  <c:v>2.2000000000000002</c:v>
                </c:pt>
                <c:pt idx="196">
                  <c:v>2.2000000000000002</c:v>
                </c:pt>
                <c:pt idx="197">
                  <c:v>2.2000000000000002</c:v>
                </c:pt>
                <c:pt idx="198">
                  <c:v>2.2000000000000002</c:v>
                </c:pt>
                <c:pt idx="199">
                  <c:v>2.2000000000000002</c:v>
                </c:pt>
                <c:pt idx="200">
                  <c:v>2.2000000000000002</c:v>
                </c:pt>
                <c:pt idx="201">
                  <c:v>2.2000000000000002</c:v>
                </c:pt>
                <c:pt idx="202">
                  <c:v>2.2000000000000002</c:v>
                </c:pt>
                <c:pt idx="203">
                  <c:v>2.2000000000000002</c:v>
                </c:pt>
                <c:pt idx="204">
                  <c:v>2.2000000000000002</c:v>
                </c:pt>
                <c:pt idx="205">
                  <c:v>2.2000000000000002</c:v>
                </c:pt>
                <c:pt idx="206">
                  <c:v>2.2000000000000002</c:v>
                </c:pt>
                <c:pt idx="207">
                  <c:v>2.2000000000000002</c:v>
                </c:pt>
                <c:pt idx="208">
                  <c:v>2.2000000000000002</c:v>
                </c:pt>
                <c:pt idx="209">
                  <c:v>2.2000000000000002</c:v>
                </c:pt>
                <c:pt idx="210">
                  <c:v>2.2000000000000002</c:v>
                </c:pt>
                <c:pt idx="211">
                  <c:v>2.2000000000000002</c:v>
                </c:pt>
                <c:pt idx="212">
                  <c:v>2.2000000000000002</c:v>
                </c:pt>
                <c:pt idx="213">
                  <c:v>2.2000000000000002</c:v>
                </c:pt>
                <c:pt idx="214">
                  <c:v>2.2000000000000002</c:v>
                </c:pt>
                <c:pt idx="215">
                  <c:v>2.2000000000000002</c:v>
                </c:pt>
                <c:pt idx="216">
                  <c:v>2.2000000000000002</c:v>
                </c:pt>
                <c:pt idx="217">
                  <c:v>2.2000000000000002</c:v>
                </c:pt>
                <c:pt idx="218">
                  <c:v>2.2000000000000002</c:v>
                </c:pt>
                <c:pt idx="219">
                  <c:v>2.2000000000000002</c:v>
                </c:pt>
                <c:pt idx="220">
                  <c:v>2.2000000000000002</c:v>
                </c:pt>
                <c:pt idx="221">
                  <c:v>2.2000000000000002</c:v>
                </c:pt>
                <c:pt idx="222">
                  <c:v>2.2000000000000002</c:v>
                </c:pt>
                <c:pt idx="223">
                  <c:v>2.2000000000000002</c:v>
                </c:pt>
                <c:pt idx="224">
                  <c:v>2.2000000000000002</c:v>
                </c:pt>
                <c:pt idx="225">
                  <c:v>2.2000000000000002</c:v>
                </c:pt>
                <c:pt idx="226">
                  <c:v>2.2000000000000002</c:v>
                </c:pt>
                <c:pt idx="227">
                  <c:v>2.2000000000000002</c:v>
                </c:pt>
                <c:pt idx="228">
                  <c:v>2.2000000000000002</c:v>
                </c:pt>
                <c:pt idx="229">
                  <c:v>2.2000000000000002</c:v>
                </c:pt>
                <c:pt idx="230">
                  <c:v>2.2000000000000002</c:v>
                </c:pt>
                <c:pt idx="231">
                  <c:v>2.2000000000000002</c:v>
                </c:pt>
                <c:pt idx="232">
                  <c:v>2.2000000000000002</c:v>
                </c:pt>
                <c:pt idx="233">
                  <c:v>2.2000000000000002</c:v>
                </c:pt>
                <c:pt idx="234">
                  <c:v>2.2000000000000002</c:v>
                </c:pt>
                <c:pt idx="235">
                  <c:v>2.2000000000000002</c:v>
                </c:pt>
                <c:pt idx="236">
                  <c:v>2.2000000000000002</c:v>
                </c:pt>
                <c:pt idx="237">
                  <c:v>2.2000000000000002</c:v>
                </c:pt>
                <c:pt idx="238">
                  <c:v>2.2000000000000002</c:v>
                </c:pt>
                <c:pt idx="239">
                  <c:v>2.2000000000000002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D9C-4659-AB28-4AD07E037B9B}"/>
            </c:ext>
          </c:extLst>
        </c:ser>
        <c:ser>
          <c:idx val="7"/>
          <c:order val="7"/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val>
            <c:numRef>
              <c:f>Sheet1!$K$3:$K$242</c:f>
            </c:numRef>
          </c:val>
          <c:smooth val="0"/>
          <c:extLst>
            <c:ext xmlns:c16="http://schemas.microsoft.com/office/drawing/2014/chart" uri="{C3380CC4-5D6E-409C-BE32-E72D297353CC}">
              <c16:uniqueId val="{00000007-0D9C-4659-AB28-4AD07E037B9B}"/>
            </c:ext>
          </c:extLst>
        </c:ser>
        <c:ser>
          <c:idx val="8"/>
          <c:order val="8"/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val>
            <c:numRef>
              <c:f>Sheet1!$L$3:$L$242</c:f>
            </c:numRef>
          </c:val>
          <c:smooth val="0"/>
          <c:extLst>
            <c:ext xmlns:c16="http://schemas.microsoft.com/office/drawing/2014/chart" uri="{C3380CC4-5D6E-409C-BE32-E72D297353CC}">
              <c16:uniqueId val="{00000008-0D9C-4659-AB28-4AD07E037B9B}"/>
            </c:ext>
          </c:extLst>
        </c:ser>
        <c:ser>
          <c:idx val="9"/>
          <c:order val="9"/>
          <c:tx>
            <c:v>F78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Sheet1!$M$3:$M$242</c:f>
              <c:numCache>
                <c:formatCode>General</c:formatCode>
                <c:ptCount val="240"/>
                <c:pt idx="0">
                  <c:v>3.3</c:v>
                </c:pt>
                <c:pt idx="1">
                  <c:v>3.3</c:v>
                </c:pt>
                <c:pt idx="2">
                  <c:v>3.3</c:v>
                </c:pt>
                <c:pt idx="3">
                  <c:v>3.3</c:v>
                </c:pt>
                <c:pt idx="4">
                  <c:v>3.3</c:v>
                </c:pt>
                <c:pt idx="5">
                  <c:v>3.3</c:v>
                </c:pt>
                <c:pt idx="6">
                  <c:v>3.3</c:v>
                </c:pt>
                <c:pt idx="7">
                  <c:v>3.3</c:v>
                </c:pt>
                <c:pt idx="8">
                  <c:v>3.3</c:v>
                </c:pt>
                <c:pt idx="9">
                  <c:v>3.3</c:v>
                </c:pt>
                <c:pt idx="10">
                  <c:v>3.3</c:v>
                </c:pt>
                <c:pt idx="11">
                  <c:v>3.3</c:v>
                </c:pt>
                <c:pt idx="12">
                  <c:v>3.3</c:v>
                </c:pt>
                <c:pt idx="13">
                  <c:v>3.3</c:v>
                </c:pt>
                <c:pt idx="14">
                  <c:v>3.3</c:v>
                </c:pt>
                <c:pt idx="15">
                  <c:v>3.3</c:v>
                </c:pt>
                <c:pt idx="16">
                  <c:v>3.3</c:v>
                </c:pt>
                <c:pt idx="17">
                  <c:v>3.3</c:v>
                </c:pt>
                <c:pt idx="18">
                  <c:v>3.3</c:v>
                </c:pt>
                <c:pt idx="19">
                  <c:v>3.3</c:v>
                </c:pt>
                <c:pt idx="20">
                  <c:v>3.3</c:v>
                </c:pt>
                <c:pt idx="21">
                  <c:v>3.3</c:v>
                </c:pt>
                <c:pt idx="22">
                  <c:v>3.3</c:v>
                </c:pt>
                <c:pt idx="23">
                  <c:v>3.3</c:v>
                </c:pt>
                <c:pt idx="24">
                  <c:v>3.3</c:v>
                </c:pt>
                <c:pt idx="25">
                  <c:v>3.3</c:v>
                </c:pt>
                <c:pt idx="26">
                  <c:v>3.3</c:v>
                </c:pt>
                <c:pt idx="27">
                  <c:v>3.3</c:v>
                </c:pt>
                <c:pt idx="28">
                  <c:v>3.3</c:v>
                </c:pt>
                <c:pt idx="29">
                  <c:v>3.3</c:v>
                </c:pt>
                <c:pt idx="30">
                  <c:v>3.3</c:v>
                </c:pt>
                <c:pt idx="31">
                  <c:v>3.3</c:v>
                </c:pt>
                <c:pt idx="32">
                  <c:v>3.3</c:v>
                </c:pt>
                <c:pt idx="33">
                  <c:v>3.3</c:v>
                </c:pt>
                <c:pt idx="34">
                  <c:v>3.3</c:v>
                </c:pt>
                <c:pt idx="35">
                  <c:v>3.3</c:v>
                </c:pt>
                <c:pt idx="36">
                  <c:v>3.3</c:v>
                </c:pt>
                <c:pt idx="37">
                  <c:v>3.3</c:v>
                </c:pt>
                <c:pt idx="38">
                  <c:v>3.3</c:v>
                </c:pt>
                <c:pt idx="39">
                  <c:v>3.3</c:v>
                </c:pt>
                <c:pt idx="40">
                  <c:v>3.3</c:v>
                </c:pt>
                <c:pt idx="41">
                  <c:v>3.3</c:v>
                </c:pt>
                <c:pt idx="42">
                  <c:v>3.3</c:v>
                </c:pt>
                <c:pt idx="43">
                  <c:v>3.3</c:v>
                </c:pt>
                <c:pt idx="44">
                  <c:v>3.3</c:v>
                </c:pt>
                <c:pt idx="45">
                  <c:v>3.3</c:v>
                </c:pt>
                <c:pt idx="46">
                  <c:v>3.3</c:v>
                </c:pt>
                <c:pt idx="47">
                  <c:v>3.3</c:v>
                </c:pt>
                <c:pt idx="48">
                  <c:v>3.3</c:v>
                </c:pt>
                <c:pt idx="49">
                  <c:v>3.3</c:v>
                </c:pt>
                <c:pt idx="50">
                  <c:v>3.3</c:v>
                </c:pt>
                <c:pt idx="51">
                  <c:v>3.3</c:v>
                </c:pt>
                <c:pt idx="52">
                  <c:v>3.3</c:v>
                </c:pt>
                <c:pt idx="53">
                  <c:v>3.3</c:v>
                </c:pt>
                <c:pt idx="54">
                  <c:v>3.3</c:v>
                </c:pt>
                <c:pt idx="55">
                  <c:v>3.3</c:v>
                </c:pt>
                <c:pt idx="56">
                  <c:v>3.3325754756871033</c:v>
                </c:pt>
                <c:pt idx="57">
                  <c:v>3.3325754756871033</c:v>
                </c:pt>
                <c:pt idx="58">
                  <c:v>3.3325754756871033</c:v>
                </c:pt>
                <c:pt idx="59">
                  <c:v>3.4475923890063425</c:v>
                </c:pt>
                <c:pt idx="60">
                  <c:v>3.4475923890063425</c:v>
                </c:pt>
                <c:pt idx="61">
                  <c:v>3.4475923890063425</c:v>
                </c:pt>
                <c:pt idx="62">
                  <c:v>3.4475923890063425</c:v>
                </c:pt>
                <c:pt idx="63">
                  <c:v>3.4475923890063425</c:v>
                </c:pt>
                <c:pt idx="64">
                  <c:v>3.4475923890063425</c:v>
                </c:pt>
                <c:pt idx="65">
                  <c:v>3.4475923890063425</c:v>
                </c:pt>
                <c:pt idx="66">
                  <c:v>3.4150169133192385</c:v>
                </c:pt>
                <c:pt idx="67">
                  <c:v>4.1035729386892177</c:v>
                </c:pt>
                <c:pt idx="68">
                  <c:v>4.1035729386892177</c:v>
                </c:pt>
                <c:pt idx="69">
                  <c:v>3.988556025369979</c:v>
                </c:pt>
                <c:pt idx="70">
                  <c:v>3.988556025369979</c:v>
                </c:pt>
                <c:pt idx="71">
                  <c:v>3.988556025369979</c:v>
                </c:pt>
                <c:pt idx="72">
                  <c:v>4.3000915433403808</c:v>
                </c:pt>
                <c:pt idx="73">
                  <c:v>4.3000915433403808</c:v>
                </c:pt>
                <c:pt idx="74">
                  <c:v>4.3000915433403808</c:v>
                </c:pt>
                <c:pt idx="75">
                  <c:v>4.3000915433403808</c:v>
                </c:pt>
                <c:pt idx="76">
                  <c:v>4.3000915433403808</c:v>
                </c:pt>
                <c:pt idx="77">
                  <c:v>3.6115355179704016</c:v>
                </c:pt>
                <c:pt idx="78">
                  <c:v>3.6115355179704016</c:v>
                </c:pt>
                <c:pt idx="79">
                  <c:v>3.6115355179704016</c:v>
                </c:pt>
                <c:pt idx="80">
                  <c:v>3.6115355179704016</c:v>
                </c:pt>
                <c:pt idx="81">
                  <c:v>3.6115355179704016</c:v>
                </c:pt>
                <c:pt idx="82">
                  <c:v>3.3</c:v>
                </c:pt>
                <c:pt idx="83">
                  <c:v>3.3</c:v>
                </c:pt>
                <c:pt idx="84">
                  <c:v>3.3</c:v>
                </c:pt>
                <c:pt idx="85">
                  <c:v>3.3</c:v>
                </c:pt>
                <c:pt idx="86">
                  <c:v>3.3</c:v>
                </c:pt>
                <c:pt idx="87">
                  <c:v>3.3</c:v>
                </c:pt>
                <c:pt idx="88">
                  <c:v>3.3</c:v>
                </c:pt>
                <c:pt idx="89">
                  <c:v>3.3</c:v>
                </c:pt>
                <c:pt idx="90">
                  <c:v>3.3</c:v>
                </c:pt>
                <c:pt idx="91">
                  <c:v>3.3</c:v>
                </c:pt>
                <c:pt idx="92">
                  <c:v>3.5744059196617335</c:v>
                </c:pt>
                <c:pt idx="93">
                  <c:v>3.5744059196617335</c:v>
                </c:pt>
                <c:pt idx="94">
                  <c:v>3.5744059196617335</c:v>
                </c:pt>
                <c:pt idx="95">
                  <c:v>3.5744059196617335</c:v>
                </c:pt>
                <c:pt idx="96">
                  <c:v>3.5744059196617335</c:v>
                </c:pt>
                <c:pt idx="97">
                  <c:v>3.5744059196617335</c:v>
                </c:pt>
                <c:pt idx="98">
                  <c:v>3.5744059196617335</c:v>
                </c:pt>
                <c:pt idx="99">
                  <c:v>3.5744059196617335</c:v>
                </c:pt>
                <c:pt idx="100">
                  <c:v>3.5744059196617335</c:v>
                </c:pt>
                <c:pt idx="101">
                  <c:v>3.5744059196617335</c:v>
                </c:pt>
                <c:pt idx="102">
                  <c:v>3.3</c:v>
                </c:pt>
                <c:pt idx="103">
                  <c:v>3.3</c:v>
                </c:pt>
                <c:pt idx="104">
                  <c:v>3.3</c:v>
                </c:pt>
                <c:pt idx="105">
                  <c:v>3.3</c:v>
                </c:pt>
                <c:pt idx="106">
                  <c:v>3.3</c:v>
                </c:pt>
                <c:pt idx="107">
                  <c:v>3.3</c:v>
                </c:pt>
                <c:pt idx="108">
                  <c:v>3.3</c:v>
                </c:pt>
                <c:pt idx="109">
                  <c:v>3.3</c:v>
                </c:pt>
                <c:pt idx="110">
                  <c:v>3.3</c:v>
                </c:pt>
                <c:pt idx="111">
                  <c:v>3.8500866807610992</c:v>
                </c:pt>
                <c:pt idx="112">
                  <c:v>3.8500866807610992</c:v>
                </c:pt>
                <c:pt idx="113">
                  <c:v>3.8500866807610992</c:v>
                </c:pt>
                <c:pt idx="114">
                  <c:v>3.8500866807610992</c:v>
                </c:pt>
                <c:pt idx="115">
                  <c:v>3.8500866807610992</c:v>
                </c:pt>
                <c:pt idx="116">
                  <c:v>3.8500866807610992</c:v>
                </c:pt>
                <c:pt idx="117">
                  <c:v>3.8500866807610992</c:v>
                </c:pt>
                <c:pt idx="118">
                  <c:v>3.8500866807610992</c:v>
                </c:pt>
                <c:pt idx="119">
                  <c:v>3.8500866807610992</c:v>
                </c:pt>
                <c:pt idx="120">
                  <c:v>3.8500866807610992</c:v>
                </c:pt>
                <c:pt idx="121">
                  <c:v>3.3</c:v>
                </c:pt>
                <c:pt idx="122">
                  <c:v>3.3</c:v>
                </c:pt>
                <c:pt idx="123">
                  <c:v>3.3</c:v>
                </c:pt>
                <c:pt idx="124">
                  <c:v>3.3</c:v>
                </c:pt>
                <c:pt idx="125">
                  <c:v>3.3</c:v>
                </c:pt>
                <c:pt idx="126">
                  <c:v>3.3</c:v>
                </c:pt>
                <c:pt idx="127">
                  <c:v>3.3</c:v>
                </c:pt>
                <c:pt idx="128">
                  <c:v>3.3</c:v>
                </c:pt>
                <c:pt idx="129">
                  <c:v>3.3</c:v>
                </c:pt>
                <c:pt idx="130">
                  <c:v>3.3</c:v>
                </c:pt>
                <c:pt idx="131">
                  <c:v>3.3</c:v>
                </c:pt>
                <c:pt idx="132">
                  <c:v>3.3</c:v>
                </c:pt>
                <c:pt idx="133">
                  <c:v>3.3</c:v>
                </c:pt>
                <c:pt idx="134">
                  <c:v>3.3</c:v>
                </c:pt>
                <c:pt idx="135">
                  <c:v>3.3</c:v>
                </c:pt>
                <c:pt idx="136">
                  <c:v>3.3</c:v>
                </c:pt>
                <c:pt idx="137">
                  <c:v>3.3</c:v>
                </c:pt>
                <c:pt idx="138">
                  <c:v>3.3</c:v>
                </c:pt>
                <c:pt idx="139">
                  <c:v>3.3</c:v>
                </c:pt>
                <c:pt idx="140">
                  <c:v>3.3</c:v>
                </c:pt>
                <c:pt idx="141">
                  <c:v>3.3</c:v>
                </c:pt>
                <c:pt idx="142">
                  <c:v>3.3</c:v>
                </c:pt>
                <c:pt idx="143">
                  <c:v>3.3</c:v>
                </c:pt>
                <c:pt idx="144">
                  <c:v>3.3</c:v>
                </c:pt>
                <c:pt idx="145">
                  <c:v>3.3</c:v>
                </c:pt>
                <c:pt idx="146">
                  <c:v>3.3</c:v>
                </c:pt>
                <c:pt idx="147">
                  <c:v>3.3</c:v>
                </c:pt>
                <c:pt idx="148">
                  <c:v>3.3</c:v>
                </c:pt>
                <c:pt idx="149">
                  <c:v>3.3</c:v>
                </c:pt>
                <c:pt idx="150">
                  <c:v>3.3</c:v>
                </c:pt>
                <c:pt idx="151">
                  <c:v>3.3</c:v>
                </c:pt>
                <c:pt idx="152">
                  <c:v>3.3</c:v>
                </c:pt>
                <c:pt idx="153">
                  <c:v>3.3</c:v>
                </c:pt>
                <c:pt idx="154">
                  <c:v>3.3</c:v>
                </c:pt>
                <c:pt idx="155">
                  <c:v>3.3</c:v>
                </c:pt>
                <c:pt idx="156">
                  <c:v>3.3</c:v>
                </c:pt>
                <c:pt idx="157">
                  <c:v>3.3</c:v>
                </c:pt>
                <c:pt idx="158">
                  <c:v>3.3</c:v>
                </c:pt>
                <c:pt idx="159">
                  <c:v>3.3</c:v>
                </c:pt>
                <c:pt idx="160">
                  <c:v>3.3</c:v>
                </c:pt>
                <c:pt idx="161">
                  <c:v>3.3248701902748414</c:v>
                </c:pt>
                <c:pt idx="162">
                  <c:v>3.3248701902748414</c:v>
                </c:pt>
                <c:pt idx="163">
                  <c:v>3.3248701902748414</c:v>
                </c:pt>
                <c:pt idx="164">
                  <c:v>3.3248701902748414</c:v>
                </c:pt>
                <c:pt idx="165">
                  <c:v>3.3248701902748414</c:v>
                </c:pt>
                <c:pt idx="166">
                  <c:v>3.3248701902748414</c:v>
                </c:pt>
                <c:pt idx="167">
                  <c:v>3.3248701902748414</c:v>
                </c:pt>
                <c:pt idx="168">
                  <c:v>3.3248701902748414</c:v>
                </c:pt>
                <c:pt idx="169">
                  <c:v>3.3248701902748414</c:v>
                </c:pt>
                <c:pt idx="170">
                  <c:v>3.3248701902748414</c:v>
                </c:pt>
                <c:pt idx="171">
                  <c:v>3.3248701902748414</c:v>
                </c:pt>
                <c:pt idx="172">
                  <c:v>3.4016998942917547</c:v>
                </c:pt>
                <c:pt idx="173">
                  <c:v>3.4016998942917547</c:v>
                </c:pt>
                <c:pt idx="174">
                  <c:v>3.4016998942917547</c:v>
                </c:pt>
                <c:pt idx="175">
                  <c:v>3.4016998942917547</c:v>
                </c:pt>
                <c:pt idx="176">
                  <c:v>3.4016998942917547</c:v>
                </c:pt>
                <c:pt idx="177">
                  <c:v>3.4016998942917547</c:v>
                </c:pt>
                <c:pt idx="178">
                  <c:v>3.4016998942917547</c:v>
                </c:pt>
                <c:pt idx="179">
                  <c:v>3.3768297040169131</c:v>
                </c:pt>
                <c:pt idx="180">
                  <c:v>3.3768297040169131</c:v>
                </c:pt>
                <c:pt idx="181">
                  <c:v>3.3768297040169131</c:v>
                </c:pt>
                <c:pt idx="182">
                  <c:v>3.3768297040169131</c:v>
                </c:pt>
                <c:pt idx="183">
                  <c:v>3.3768297040169131</c:v>
                </c:pt>
                <c:pt idx="184">
                  <c:v>3.3768297040169131</c:v>
                </c:pt>
                <c:pt idx="185">
                  <c:v>3.3768297040169131</c:v>
                </c:pt>
                <c:pt idx="186">
                  <c:v>3.3768297040169131</c:v>
                </c:pt>
                <c:pt idx="187">
                  <c:v>3.3768297040169131</c:v>
                </c:pt>
                <c:pt idx="188">
                  <c:v>3.3768297040169131</c:v>
                </c:pt>
                <c:pt idx="189">
                  <c:v>3.3768297040169131</c:v>
                </c:pt>
                <c:pt idx="190">
                  <c:v>3.3</c:v>
                </c:pt>
                <c:pt idx="191">
                  <c:v>3.3</c:v>
                </c:pt>
                <c:pt idx="192">
                  <c:v>3.3</c:v>
                </c:pt>
                <c:pt idx="193">
                  <c:v>3.3</c:v>
                </c:pt>
                <c:pt idx="194">
                  <c:v>3.3</c:v>
                </c:pt>
                <c:pt idx="195">
                  <c:v>3.3</c:v>
                </c:pt>
                <c:pt idx="196">
                  <c:v>3.3</c:v>
                </c:pt>
                <c:pt idx="197">
                  <c:v>3.3</c:v>
                </c:pt>
                <c:pt idx="198">
                  <c:v>3.3</c:v>
                </c:pt>
                <c:pt idx="199">
                  <c:v>3.3</c:v>
                </c:pt>
                <c:pt idx="200">
                  <c:v>3.3</c:v>
                </c:pt>
                <c:pt idx="201">
                  <c:v>3.3</c:v>
                </c:pt>
                <c:pt idx="202">
                  <c:v>3.3</c:v>
                </c:pt>
                <c:pt idx="203">
                  <c:v>3.3</c:v>
                </c:pt>
                <c:pt idx="204">
                  <c:v>3.3</c:v>
                </c:pt>
                <c:pt idx="205">
                  <c:v>3.3</c:v>
                </c:pt>
                <c:pt idx="206">
                  <c:v>3.3</c:v>
                </c:pt>
                <c:pt idx="207">
                  <c:v>3.3</c:v>
                </c:pt>
                <c:pt idx="208">
                  <c:v>3.3</c:v>
                </c:pt>
                <c:pt idx="209">
                  <c:v>3.3</c:v>
                </c:pt>
                <c:pt idx="210">
                  <c:v>3.3</c:v>
                </c:pt>
                <c:pt idx="211">
                  <c:v>3.3</c:v>
                </c:pt>
                <c:pt idx="212">
                  <c:v>3.3</c:v>
                </c:pt>
                <c:pt idx="213">
                  <c:v>3.3</c:v>
                </c:pt>
                <c:pt idx="214">
                  <c:v>3.3</c:v>
                </c:pt>
                <c:pt idx="215">
                  <c:v>3.3</c:v>
                </c:pt>
                <c:pt idx="216">
                  <c:v>3.3</c:v>
                </c:pt>
                <c:pt idx="217">
                  <c:v>3.3</c:v>
                </c:pt>
                <c:pt idx="218">
                  <c:v>3.3</c:v>
                </c:pt>
                <c:pt idx="219">
                  <c:v>3.3</c:v>
                </c:pt>
                <c:pt idx="220">
                  <c:v>3.3</c:v>
                </c:pt>
                <c:pt idx="221">
                  <c:v>3.3</c:v>
                </c:pt>
                <c:pt idx="222">
                  <c:v>3.3</c:v>
                </c:pt>
                <c:pt idx="223">
                  <c:v>3.3</c:v>
                </c:pt>
                <c:pt idx="224">
                  <c:v>3.3</c:v>
                </c:pt>
                <c:pt idx="225">
                  <c:v>3.3</c:v>
                </c:pt>
                <c:pt idx="226">
                  <c:v>3.3</c:v>
                </c:pt>
                <c:pt idx="227">
                  <c:v>3.3</c:v>
                </c:pt>
                <c:pt idx="228">
                  <c:v>3.3</c:v>
                </c:pt>
                <c:pt idx="229">
                  <c:v>3.3</c:v>
                </c:pt>
                <c:pt idx="230">
                  <c:v>3.3</c:v>
                </c:pt>
                <c:pt idx="231">
                  <c:v>3.3</c:v>
                </c:pt>
                <c:pt idx="232">
                  <c:v>3.3</c:v>
                </c:pt>
                <c:pt idx="233">
                  <c:v>3.3</c:v>
                </c:pt>
                <c:pt idx="234">
                  <c:v>3.3</c:v>
                </c:pt>
                <c:pt idx="235">
                  <c:v>3.3</c:v>
                </c:pt>
                <c:pt idx="236">
                  <c:v>3.3</c:v>
                </c:pt>
                <c:pt idx="237">
                  <c:v>3.3</c:v>
                </c:pt>
                <c:pt idx="238">
                  <c:v>3.3</c:v>
                </c:pt>
                <c:pt idx="239">
                  <c:v>3.3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0D9C-4659-AB28-4AD07E037B9B}"/>
            </c:ext>
          </c:extLst>
        </c:ser>
        <c:ser>
          <c:idx val="10"/>
          <c:order val="10"/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val>
            <c:numRef>
              <c:f>Sheet1!$N$3:$N$242</c:f>
            </c:numRef>
          </c:val>
          <c:smooth val="0"/>
          <c:extLst>
            <c:ext xmlns:c16="http://schemas.microsoft.com/office/drawing/2014/chart" uri="{C3380CC4-5D6E-409C-BE32-E72D297353CC}">
              <c16:uniqueId val="{0000000A-0D9C-4659-AB28-4AD07E037B9B}"/>
            </c:ext>
          </c:extLst>
        </c:ser>
        <c:ser>
          <c:idx val="11"/>
          <c:order val="11"/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val>
            <c:numRef>
              <c:f>Sheet1!$O$3:$O$242</c:f>
            </c:numRef>
          </c:val>
          <c:smooth val="0"/>
          <c:extLst>
            <c:ext xmlns:c16="http://schemas.microsoft.com/office/drawing/2014/chart" uri="{C3380CC4-5D6E-409C-BE32-E72D297353CC}">
              <c16:uniqueId val="{0000000B-0D9C-4659-AB28-4AD07E037B9B}"/>
            </c:ext>
          </c:extLst>
        </c:ser>
        <c:ser>
          <c:idx val="12"/>
          <c:order val="12"/>
          <c:tx>
            <c:v>F115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Sheet1!$P$3:$P$242</c:f>
              <c:numCache>
                <c:formatCode>General</c:formatCode>
                <c:ptCount val="240"/>
                <c:pt idx="0">
                  <c:v>4.4000000000000004</c:v>
                </c:pt>
                <c:pt idx="1">
                  <c:v>4.4000000000000004</c:v>
                </c:pt>
                <c:pt idx="2">
                  <c:v>4.4000000000000004</c:v>
                </c:pt>
                <c:pt idx="3">
                  <c:v>4.4000000000000004</c:v>
                </c:pt>
                <c:pt idx="4">
                  <c:v>4.4000000000000004</c:v>
                </c:pt>
                <c:pt idx="5">
                  <c:v>4.4000000000000004</c:v>
                </c:pt>
                <c:pt idx="6">
                  <c:v>4.4000000000000004</c:v>
                </c:pt>
                <c:pt idx="7">
                  <c:v>4.4000000000000004</c:v>
                </c:pt>
                <c:pt idx="8">
                  <c:v>4.4000000000000004</c:v>
                </c:pt>
                <c:pt idx="9">
                  <c:v>4.4000000000000004</c:v>
                </c:pt>
                <c:pt idx="10">
                  <c:v>4.4000000000000004</c:v>
                </c:pt>
                <c:pt idx="11">
                  <c:v>4.4000000000000004</c:v>
                </c:pt>
                <c:pt idx="12">
                  <c:v>4.4000000000000004</c:v>
                </c:pt>
                <c:pt idx="13">
                  <c:v>4.4000000000000004</c:v>
                </c:pt>
                <c:pt idx="14">
                  <c:v>4.4000000000000004</c:v>
                </c:pt>
                <c:pt idx="15">
                  <c:v>4.4000000000000004</c:v>
                </c:pt>
                <c:pt idx="16">
                  <c:v>4.4000000000000004</c:v>
                </c:pt>
                <c:pt idx="17">
                  <c:v>4.4000000000000004</c:v>
                </c:pt>
                <c:pt idx="18">
                  <c:v>4.4000000000000004</c:v>
                </c:pt>
                <c:pt idx="19">
                  <c:v>4.4000000000000004</c:v>
                </c:pt>
                <c:pt idx="20">
                  <c:v>4.4000000000000004</c:v>
                </c:pt>
                <c:pt idx="21">
                  <c:v>4.4000000000000004</c:v>
                </c:pt>
                <c:pt idx="22">
                  <c:v>4.4000000000000004</c:v>
                </c:pt>
                <c:pt idx="23">
                  <c:v>4.4000000000000004</c:v>
                </c:pt>
                <c:pt idx="24">
                  <c:v>4.4000000000000004</c:v>
                </c:pt>
                <c:pt idx="25">
                  <c:v>4.4000000000000004</c:v>
                </c:pt>
                <c:pt idx="26">
                  <c:v>4.4000000000000004</c:v>
                </c:pt>
                <c:pt idx="27">
                  <c:v>4.4000000000000004</c:v>
                </c:pt>
                <c:pt idx="28">
                  <c:v>4.4000000000000004</c:v>
                </c:pt>
                <c:pt idx="29">
                  <c:v>4.4000000000000004</c:v>
                </c:pt>
                <c:pt idx="30">
                  <c:v>4.4000000000000004</c:v>
                </c:pt>
                <c:pt idx="31">
                  <c:v>4.4000000000000004</c:v>
                </c:pt>
                <c:pt idx="32">
                  <c:v>4.4000000000000004</c:v>
                </c:pt>
                <c:pt idx="33">
                  <c:v>4.4000000000000004</c:v>
                </c:pt>
                <c:pt idx="34">
                  <c:v>4.4000000000000004</c:v>
                </c:pt>
                <c:pt idx="35">
                  <c:v>4.4000000000000004</c:v>
                </c:pt>
                <c:pt idx="36">
                  <c:v>4.4000000000000004</c:v>
                </c:pt>
                <c:pt idx="37">
                  <c:v>4.4000000000000004</c:v>
                </c:pt>
                <c:pt idx="38">
                  <c:v>4.4000000000000004</c:v>
                </c:pt>
                <c:pt idx="39">
                  <c:v>4.4000000000000004</c:v>
                </c:pt>
                <c:pt idx="40">
                  <c:v>4.4000000000000004</c:v>
                </c:pt>
                <c:pt idx="41">
                  <c:v>4.4000000000000004</c:v>
                </c:pt>
                <c:pt idx="42">
                  <c:v>4.4000000000000004</c:v>
                </c:pt>
                <c:pt idx="43">
                  <c:v>4.4000000000000004</c:v>
                </c:pt>
                <c:pt idx="44">
                  <c:v>4.4000000000000004</c:v>
                </c:pt>
                <c:pt idx="45">
                  <c:v>4.4000000000000004</c:v>
                </c:pt>
                <c:pt idx="46">
                  <c:v>4.4000000000000004</c:v>
                </c:pt>
                <c:pt idx="47">
                  <c:v>4.9145325490196079</c:v>
                </c:pt>
                <c:pt idx="48">
                  <c:v>4.9145325490196079</c:v>
                </c:pt>
                <c:pt idx="49">
                  <c:v>5.3674776470588235</c:v>
                </c:pt>
                <c:pt idx="50">
                  <c:v>5.3674776470588235</c:v>
                </c:pt>
                <c:pt idx="51">
                  <c:v>5.3674776470588235</c:v>
                </c:pt>
                <c:pt idx="52">
                  <c:v>5.3674776470588235</c:v>
                </c:pt>
                <c:pt idx="53">
                  <c:v>5.3674776470588235</c:v>
                </c:pt>
                <c:pt idx="54">
                  <c:v>5.3674776470588235</c:v>
                </c:pt>
                <c:pt idx="55">
                  <c:v>5.3674776470588235</c:v>
                </c:pt>
                <c:pt idx="56">
                  <c:v>5.3674776470588235</c:v>
                </c:pt>
                <c:pt idx="57">
                  <c:v>4.8529450980392159</c:v>
                </c:pt>
                <c:pt idx="58">
                  <c:v>4.8529450980392159</c:v>
                </c:pt>
                <c:pt idx="59">
                  <c:v>4.4000000000000004</c:v>
                </c:pt>
                <c:pt idx="60">
                  <c:v>4.4000000000000004</c:v>
                </c:pt>
                <c:pt idx="61">
                  <c:v>4.4000000000000004</c:v>
                </c:pt>
                <c:pt idx="62">
                  <c:v>4.4000000000000004</c:v>
                </c:pt>
                <c:pt idx="63">
                  <c:v>4.4000000000000004</c:v>
                </c:pt>
                <c:pt idx="64">
                  <c:v>4.4000000000000004</c:v>
                </c:pt>
                <c:pt idx="65">
                  <c:v>4.4000000000000004</c:v>
                </c:pt>
                <c:pt idx="66">
                  <c:v>4.4000000000000004</c:v>
                </c:pt>
                <c:pt idx="67">
                  <c:v>4.4000000000000004</c:v>
                </c:pt>
                <c:pt idx="68">
                  <c:v>4.4000000000000004</c:v>
                </c:pt>
                <c:pt idx="69">
                  <c:v>4.4000000000000004</c:v>
                </c:pt>
                <c:pt idx="70">
                  <c:v>4.4000000000000004</c:v>
                </c:pt>
                <c:pt idx="71">
                  <c:v>4.4000000000000004</c:v>
                </c:pt>
                <c:pt idx="72">
                  <c:v>4.4000000000000004</c:v>
                </c:pt>
                <c:pt idx="73">
                  <c:v>4.4000000000000004</c:v>
                </c:pt>
                <c:pt idx="74">
                  <c:v>4.4000000000000004</c:v>
                </c:pt>
                <c:pt idx="75">
                  <c:v>4.4000000000000004</c:v>
                </c:pt>
                <c:pt idx="76">
                  <c:v>5.2323686274509811</c:v>
                </c:pt>
                <c:pt idx="77">
                  <c:v>5.2323686274509811</c:v>
                </c:pt>
                <c:pt idx="78">
                  <c:v>5.2323686274509811</c:v>
                </c:pt>
                <c:pt idx="79">
                  <c:v>5.2323686274509811</c:v>
                </c:pt>
                <c:pt idx="80">
                  <c:v>5.2323686274509811</c:v>
                </c:pt>
                <c:pt idx="81">
                  <c:v>5.2323686274509811</c:v>
                </c:pt>
                <c:pt idx="82">
                  <c:v>5.2323686274509811</c:v>
                </c:pt>
                <c:pt idx="83">
                  <c:v>5.2323686274509811</c:v>
                </c:pt>
                <c:pt idx="84">
                  <c:v>5.2323686274509811</c:v>
                </c:pt>
                <c:pt idx="85">
                  <c:v>5.2323686274509811</c:v>
                </c:pt>
                <c:pt idx="86">
                  <c:v>4.4000000000000004</c:v>
                </c:pt>
                <c:pt idx="87">
                  <c:v>4.4000000000000004</c:v>
                </c:pt>
                <c:pt idx="88">
                  <c:v>4.4000000000000004</c:v>
                </c:pt>
                <c:pt idx="89">
                  <c:v>4.4000000000000004</c:v>
                </c:pt>
                <c:pt idx="90">
                  <c:v>4.4000000000000004</c:v>
                </c:pt>
                <c:pt idx="91">
                  <c:v>4.4000000000000004</c:v>
                </c:pt>
                <c:pt idx="92">
                  <c:v>4.4000000000000004</c:v>
                </c:pt>
                <c:pt idx="93">
                  <c:v>4.5544588235294121</c:v>
                </c:pt>
                <c:pt idx="94">
                  <c:v>4.5544588235294121</c:v>
                </c:pt>
                <c:pt idx="95">
                  <c:v>4.5544588235294121</c:v>
                </c:pt>
                <c:pt idx="96">
                  <c:v>4.5544588235294121</c:v>
                </c:pt>
                <c:pt idx="97">
                  <c:v>4.5544588235294121</c:v>
                </c:pt>
                <c:pt idx="98">
                  <c:v>4.5544588235294121</c:v>
                </c:pt>
                <c:pt idx="99">
                  <c:v>4.5544588235294121</c:v>
                </c:pt>
                <c:pt idx="100">
                  <c:v>4.5544588235294121</c:v>
                </c:pt>
                <c:pt idx="101">
                  <c:v>4.5544588235294121</c:v>
                </c:pt>
                <c:pt idx="102">
                  <c:v>4.5544588235294121</c:v>
                </c:pt>
                <c:pt idx="103">
                  <c:v>4.4000000000000004</c:v>
                </c:pt>
                <c:pt idx="104">
                  <c:v>4.4000000000000004</c:v>
                </c:pt>
                <c:pt idx="105">
                  <c:v>4.4000000000000004</c:v>
                </c:pt>
                <c:pt idx="106">
                  <c:v>4.4000000000000004</c:v>
                </c:pt>
                <c:pt idx="107">
                  <c:v>4.4000000000000004</c:v>
                </c:pt>
                <c:pt idx="108">
                  <c:v>4.4000000000000004</c:v>
                </c:pt>
                <c:pt idx="109">
                  <c:v>4.776317647058824</c:v>
                </c:pt>
                <c:pt idx="110">
                  <c:v>4.776317647058824</c:v>
                </c:pt>
                <c:pt idx="111">
                  <c:v>4.776317647058824</c:v>
                </c:pt>
                <c:pt idx="112">
                  <c:v>4.776317647058824</c:v>
                </c:pt>
                <c:pt idx="113">
                  <c:v>4.776317647058824</c:v>
                </c:pt>
                <c:pt idx="114">
                  <c:v>4.776317647058824</c:v>
                </c:pt>
                <c:pt idx="115">
                  <c:v>4.776317647058824</c:v>
                </c:pt>
                <c:pt idx="116">
                  <c:v>4.776317647058824</c:v>
                </c:pt>
                <c:pt idx="117">
                  <c:v>5.4003686274509803</c:v>
                </c:pt>
                <c:pt idx="118">
                  <c:v>5.4003686274509803</c:v>
                </c:pt>
                <c:pt idx="119">
                  <c:v>5.0240509803921576</c:v>
                </c:pt>
                <c:pt idx="120">
                  <c:v>5.0240509803921576</c:v>
                </c:pt>
                <c:pt idx="121">
                  <c:v>5.0240509803921576</c:v>
                </c:pt>
                <c:pt idx="122">
                  <c:v>5.0240509803921576</c:v>
                </c:pt>
                <c:pt idx="123">
                  <c:v>5.0240509803921576</c:v>
                </c:pt>
                <c:pt idx="124">
                  <c:v>5.0240509803921576</c:v>
                </c:pt>
                <c:pt idx="125">
                  <c:v>5.0240509803921576</c:v>
                </c:pt>
                <c:pt idx="126">
                  <c:v>5.0240509803921576</c:v>
                </c:pt>
                <c:pt idx="127">
                  <c:v>4.4000000000000004</c:v>
                </c:pt>
                <c:pt idx="128">
                  <c:v>4.4000000000000004</c:v>
                </c:pt>
                <c:pt idx="129">
                  <c:v>4.4000000000000004</c:v>
                </c:pt>
                <c:pt idx="130">
                  <c:v>4.4000000000000004</c:v>
                </c:pt>
                <c:pt idx="131">
                  <c:v>4.4000000000000004</c:v>
                </c:pt>
                <c:pt idx="132">
                  <c:v>4.4000000000000004</c:v>
                </c:pt>
                <c:pt idx="133">
                  <c:v>4.4000000000000004</c:v>
                </c:pt>
                <c:pt idx="134">
                  <c:v>4.4000000000000004</c:v>
                </c:pt>
                <c:pt idx="135">
                  <c:v>4.4000000000000004</c:v>
                </c:pt>
                <c:pt idx="136">
                  <c:v>4.4000000000000004</c:v>
                </c:pt>
                <c:pt idx="137">
                  <c:v>4.4000000000000004</c:v>
                </c:pt>
                <c:pt idx="138">
                  <c:v>4.4000000000000004</c:v>
                </c:pt>
                <c:pt idx="139">
                  <c:v>4.4000000000000004</c:v>
                </c:pt>
                <c:pt idx="140">
                  <c:v>4.4000000000000004</c:v>
                </c:pt>
                <c:pt idx="141">
                  <c:v>4.4000000000000004</c:v>
                </c:pt>
                <c:pt idx="142">
                  <c:v>4.4000000000000004</c:v>
                </c:pt>
                <c:pt idx="143">
                  <c:v>4.4000000000000004</c:v>
                </c:pt>
                <c:pt idx="144">
                  <c:v>4.4000000000000004</c:v>
                </c:pt>
                <c:pt idx="145">
                  <c:v>4.4000000000000004</c:v>
                </c:pt>
                <c:pt idx="146">
                  <c:v>4.4000000000000004</c:v>
                </c:pt>
                <c:pt idx="147">
                  <c:v>4.4000000000000004</c:v>
                </c:pt>
                <c:pt idx="148">
                  <c:v>4.4000000000000004</c:v>
                </c:pt>
                <c:pt idx="149">
                  <c:v>4.4000000000000004</c:v>
                </c:pt>
                <c:pt idx="150">
                  <c:v>4.4000000000000004</c:v>
                </c:pt>
                <c:pt idx="151">
                  <c:v>4.4000000000000004</c:v>
                </c:pt>
                <c:pt idx="152">
                  <c:v>4.4000000000000004</c:v>
                </c:pt>
                <c:pt idx="153">
                  <c:v>4.4000000000000004</c:v>
                </c:pt>
                <c:pt idx="154">
                  <c:v>4.4000000000000004</c:v>
                </c:pt>
                <c:pt idx="155">
                  <c:v>4.4000000000000004</c:v>
                </c:pt>
                <c:pt idx="156">
                  <c:v>4.4000000000000004</c:v>
                </c:pt>
                <c:pt idx="157">
                  <c:v>4.4000000000000004</c:v>
                </c:pt>
                <c:pt idx="158">
                  <c:v>4.4000000000000004</c:v>
                </c:pt>
                <c:pt idx="159">
                  <c:v>4.4000000000000004</c:v>
                </c:pt>
                <c:pt idx="160">
                  <c:v>4.4000000000000004</c:v>
                </c:pt>
                <c:pt idx="161">
                  <c:v>4.4000000000000004</c:v>
                </c:pt>
                <c:pt idx="162">
                  <c:v>4.4000000000000004</c:v>
                </c:pt>
                <c:pt idx="163">
                  <c:v>4.4000000000000004</c:v>
                </c:pt>
                <c:pt idx="164">
                  <c:v>4.4000000000000004</c:v>
                </c:pt>
                <c:pt idx="165">
                  <c:v>4.4000000000000004</c:v>
                </c:pt>
                <c:pt idx="166">
                  <c:v>4.4000000000000004</c:v>
                </c:pt>
                <c:pt idx="167">
                  <c:v>4.4000000000000004</c:v>
                </c:pt>
                <c:pt idx="168">
                  <c:v>4.4000000000000004</c:v>
                </c:pt>
                <c:pt idx="169">
                  <c:v>4.4000000000000004</c:v>
                </c:pt>
                <c:pt idx="170">
                  <c:v>4.4000000000000004</c:v>
                </c:pt>
                <c:pt idx="171">
                  <c:v>4.4000000000000004</c:v>
                </c:pt>
                <c:pt idx="172">
                  <c:v>4.4000000000000004</c:v>
                </c:pt>
                <c:pt idx="173">
                  <c:v>4.4000000000000004</c:v>
                </c:pt>
                <c:pt idx="174">
                  <c:v>4.4000000000000004</c:v>
                </c:pt>
                <c:pt idx="175">
                  <c:v>4.4000000000000004</c:v>
                </c:pt>
                <c:pt idx="176">
                  <c:v>4.4000000000000004</c:v>
                </c:pt>
                <c:pt idx="177">
                  <c:v>4.4657658823529411</c:v>
                </c:pt>
                <c:pt idx="178">
                  <c:v>4.4657658823529411</c:v>
                </c:pt>
                <c:pt idx="179">
                  <c:v>4.4657658823529411</c:v>
                </c:pt>
                <c:pt idx="180">
                  <c:v>4.4657658823529411</c:v>
                </c:pt>
                <c:pt idx="181">
                  <c:v>4.4657658823529411</c:v>
                </c:pt>
                <c:pt idx="182">
                  <c:v>4.4657658823529411</c:v>
                </c:pt>
                <c:pt idx="183">
                  <c:v>4.4657658823529411</c:v>
                </c:pt>
                <c:pt idx="184">
                  <c:v>4.4657658823529411</c:v>
                </c:pt>
                <c:pt idx="185">
                  <c:v>4.4657658823529411</c:v>
                </c:pt>
                <c:pt idx="186">
                  <c:v>4.5453647058823536</c:v>
                </c:pt>
                <c:pt idx="187">
                  <c:v>4.5453647058823536</c:v>
                </c:pt>
                <c:pt idx="188">
                  <c:v>4.5453647058823536</c:v>
                </c:pt>
                <c:pt idx="189">
                  <c:v>4.5453647058823536</c:v>
                </c:pt>
                <c:pt idx="190">
                  <c:v>4.5453647058823536</c:v>
                </c:pt>
                <c:pt idx="191">
                  <c:v>4.5453647058823536</c:v>
                </c:pt>
                <c:pt idx="192">
                  <c:v>4.5453647058823536</c:v>
                </c:pt>
                <c:pt idx="193">
                  <c:v>4.631650392156863</c:v>
                </c:pt>
                <c:pt idx="194">
                  <c:v>4.631650392156863</c:v>
                </c:pt>
                <c:pt idx="195">
                  <c:v>4.5658845098039222</c:v>
                </c:pt>
                <c:pt idx="196">
                  <c:v>4.5658845098039222</c:v>
                </c:pt>
                <c:pt idx="197">
                  <c:v>4.5658845098039222</c:v>
                </c:pt>
                <c:pt idx="198">
                  <c:v>4.5658845098039222</c:v>
                </c:pt>
                <c:pt idx="199">
                  <c:v>4.5658845098039222</c:v>
                </c:pt>
                <c:pt idx="200">
                  <c:v>4.5658845098039222</c:v>
                </c:pt>
                <c:pt idx="201">
                  <c:v>4.5658845098039222</c:v>
                </c:pt>
                <c:pt idx="202">
                  <c:v>4.5658845098039222</c:v>
                </c:pt>
                <c:pt idx="203">
                  <c:v>4.5658845098039222</c:v>
                </c:pt>
                <c:pt idx="204">
                  <c:v>4.4862856862745097</c:v>
                </c:pt>
                <c:pt idx="205">
                  <c:v>4.4862856862745097</c:v>
                </c:pt>
                <c:pt idx="206">
                  <c:v>4.4862856862745097</c:v>
                </c:pt>
                <c:pt idx="207">
                  <c:v>4.4862856862745097</c:v>
                </c:pt>
                <c:pt idx="208">
                  <c:v>4.4862856862745097</c:v>
                </c:pt>
                <c:pt idx="209">
                  <c:v>4.4862856862745097</c:v>
                </c:pt>
                <c:pt idx="210">
                  <c:v>4.4862856862745097</c:v>
                </c:pt>
                <c:pt idx="211">
                  <c:v>4.4000000000000004</c:v>
                </c:pt>
                <c:pt idx="212">
                  <c:v>4.4000000000000004</c:v>
                </c:pt>
                <c:pt idx="213">
                  <c:v>4.4000000000000004</c:v>
                </c:pt>
                <c:pt idx="214">
                  <c:v>4.4000000000000004</c:v>
                </c:pt>
                <c:pt idx="215">
                  <c:v>4.4000000000000004</c:v>
                </c:pt>
                <c:pt idx="216">
                  <c:v>4.4000000000000004</c:v>
                </c:pt>
                <c:pt idx="217">
                  <c:v>4.4000000000000004</c:v>
                </c:pt>
                <c:pt idx="218">
                  <c:v>4.4000000000000004</c:v>
                </c:pt>
                <c:pt idx="219">
                  <c:v>4.4000000000000004</c:v>
                </c:pt>
                <c:pt idx="220">
                  <c:v>4.4000000000000004</c:v>
                </c:pt>
                <c:pt idx="221">
                  <c:v>4.4000000000000004</c:v>
                </c:pt>
                <c:pt idx="222">
                  <c:v>4.4000000000000004</c:v>
                </c:pt>
                <c:pt idx="223">
                  <c:v>4.4000000000000004</c:v>
                </c:pt>
                <c:pt idx="224">
                  <c:v>4.4000000000000004</c:v>
                </c:pt>
                <c:pt idx="225">
                  <c:v>4.4000000000000004</c:v>
                </c:pt>
                <c:pt idx="226">
                  <c:v>4.4000000000000004</c:v>
                </c:pt>
                <c:pt idx="227">
                  <c:v>4.4000000000000004</c:v>
                </c:pt>
                <c:pt idx="228">
                  <c:v>4.4000000000000004</c:v>
                </c:pt>
                <c:pt idx="229">
                  <c:v>4.4000000000000004</c:v>
                </c:pt>
                <c:pt idx="230">
                  <c:v>4.4000000000000004</c:v>
                </c:pt>
                <c:pt idx="231">
                  <c:v>4.4000000000000004</c:v>
                </c:pt>
                <c:pt idx="232">
                  <c:v>4.4000000000000004</c:v>
                </c:pt>
                <c:pt idx="233">
                  <c:v>4.4000000000000004</c:v>
                </c:pt>
                <c:pt idx="234">
                  <c:v>4.4000000000000004</c:v>
                </c:pt>
                <c:pt idx="235">
                  <c:v>4.4000000000000004</c:v>
                </c:pt>
                <c:pt idx="236">
                  <c:v>4.4000000000000004</c:v>
                </c:pt>
                <c:pt idx="237">
                  <c:v>4.4000000000000004</c:v>
                </c:pt>
                <c:pt idx="238">
                  <c:v>4.4000000000000004</c:v>
                </c:pt>
                <c:pt idx="239">
                  <c:v>4.4000000000000004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0D9C-4659-AB28-4AD07E037B9B}"/>
            </c:ext>
          </c:extLst>
        </c:ser>
        <c:ser>
          <c:idx val="13"/>
          <c:order val="13"/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val>
            <c:numRef>
              <c:f>Sheet1!$Q$3:$Q$242</c:f>
            </c:numRef>
          </c:val>
          <c:smooth val="0"/>
          <c:extLst>
            <c:ext xmlns:c16="http://schemas.microsoft.com/office/drawing/2014/chart" uri="{C3380CC4-5D6E-409C-BE32-E72D297353CC}">
              <c16:uniqueId val="{0000000D-0D9C-4659-AB28-4AD07E037B9B}"/>
            </c:ext>
          </c:extLst>
        </c:ser>
        <c:ser>
          <c:idx val="14"/>
          <c:order val="14"/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val>
            <c:numRef>
              <c:f>Sheet1!$R$3:$R$242</c:f>
            </c:numRef>
          </c:val>
          <c:smooth val="0"/>
          <c:extLst>
            <c:ext xmlns:c16="http://schemas.microsoft.com/office/drawing/2014/chart" uri="{C3380CC4-5D6E-409C-BE32-E72D297353CC}">
              <c16:uniqueId val="{0000000E-0D9C-4659-AB28-4AD07E037B9B}"/>
            </c:ext>
          </c:extLst>
        </c:ser>
        <c:ser>
          <c:idx val="15"/>
          <c:order val="15"/>
          <c:tx>
            <c:v>F123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Sheet1!$S$3:$S$242</c:f>
              <c:numCache>
                <c:formatCode>General</c:formatCode>
                <c:ptCount val="240"/>
                <c:pt idx="0">
                  <c:v>5.5</c:v>
                </c:pt>
                <c:pt idx="1">
                  <c:v>5.5</c:v>
                </c:pt>
                <c:pt idx="2">
                  <c:v>5.5</c:v>
                </c:pt>
                <c:pt idx="3">
                  <c:v>5.5</c:v>
                </c:pt>
                <c:pt idx="4">
                  <c:v>5.5</c:v>
                </c:pt>
                <c:pt idx="5">
                  <c:v>5.5</c:v>
                </c:pt>
                <c:pt idx="6">
                  <c:v>5.5</c:v>
                </c:pt>
                <c:pt idx="7">
                  <c:v>5.5</c:v>
                </c:pt>
                <c:pt idx="8">
                  <c:v>5.5</c:v>
                </c:pt>
                <c:pt idx="9">
                  <c:v>5.5</c:v>
                </c:pt>
                <c:pt idx="10">
                  <c:v>5.5</c:v>
                </c:pt>
                <c:pt idx="11">
                  <c:v>5.5</c:v>
                </c:pt>
                <c:pt idx="12">
                  <c:v>5.5</c:v>
                </c:pt>
                <c:pt idx="13">
                  <c:v>5.5</c:v>
                </c:pt>
                <c:pt idx="14">
                  <c:v>5.5</c:v>
                </c:pt>
                <c:pt idx="15">
                  <c:v>5.5</c:v>
                </c:pt>
                <c:pt idx="16">
                  <c:v>5.5</c:v>
                </c:pt>
                <c:pt idx="17">
                  <c:v>5.5</c:v>
                </c:pt>
                <c:pt idx="18">
                  <c:v>5.5</c:v>
                </c:pt>
                <c:pt idx="19">
                  <c:v>5.5</c:v>
                </c:pt>
                <c:pt idx="20">
                  <c:v>5.5</c:v>
                </c:pt>
                <c:pt idx="21">
                  <c:v>5.5</c:v>
                </c:pt>
                <c:pt idx="22">
                  <c:v>5.5</c:v>
                </c:pt>
                <c:pt idx="23">
                  <c:v>5.5</c:v>
                </c:pt>
                <c:pt idx="24">
                  <c:v>5.5</c:v>
                </c:pt>
                <c:pt idx="25">
                  <c:v>5.5</c:v>
                </c:pt>
                <c:pt idx="26">
                  <c:v>5.5</c:v>
                </c:pt>
                <c:pt idx="27">
                  <c:v>5.5</c:v>
                </c:pt>
                <c:pt idx="28">
                  <c:v>5.5</c:v>
                </c:pt>
                <c:pt idx="29">
                  <c:v>5.5</c:v>
                </c:pt>
                <c:pt idx="30">
                  <c:v>5.5</c:v>
                </c:pt>
                <c:pt idx="31">
                  <c:v>5.5</c:v>
                </c:pt>
                <c:pt idx="32">
                  <c:v>5.5</c:v>
                </c:pt>
                <c:pt idx="33">
                  <c:v>5.5</c:v>
                </c:pt>
                <c:pt idx="34">
                  <c:v>5.5</c:v>
                </c:pt>
                <c:pt idx="35">
                  <c:v>5.5</c:v>
                </c:pt>
                <c:pt idx="36">
                  <c:v>5.5</c:v>
                </c:pt>
                <c:pt idx="37">
                  <c:v>5.5</c:v>
                </c:pt>
                <c:pt idx="38">
                  <c:v>5.5</c:v>
                </c:pt>
                <c:pt idx="39">
                  <c:v>5.5</c:v>
                </c:pt>
                <c:pt idx="40">
                  <c:v>5.5</c:v>
                </c:pt>
                <c:pt idx="41">
                  <c:v>5.5</c:v>
                </c:pt>
                <c:pt idx="42">
                  <c:v>5.5</c:v>
                </c:pt>
                <c:pt idx="43">
                  <c:v>5.5</c:v>
                </c:pt>
                <c:pt idx="44">
                  <c:v>5.5</c:v>
                </c:pt>
                <c:pt idx="45">
                  <c:v>5.5</c:v>
                </c:pt>
                <c:pt idx="46">
                  <c:v>5.5</c:v>
                </c:pt>
                <c:pt idx="47">
                  <c:v>5.5</c:v>
                </c:pt>
                <c:pt idx="48">
                  <c:v>5.5</c:v>
                </c:pt>
                <c:pt idx="49">
                  <c:v>5.5</c:v>
                </c:pt>
                <c:pt idx="50">
                  <c:v>5.5</c:v>
                </c:pt>
                <c:pt idx="51">
                  <c:v>5.5</c:v>
                </c:pt>
                <c:pt idx="52">
                  <c:v>5.5</c:v>
                </c:pt>
                <c:pt idx="53">
                  <c:v>5.5</c:v>
                </c:pt>
                <c:pt idx="54">
                  <c:v>5.5</c:v>
                </c:pt>
                <c:pt idx="55">
                  <c:v>5.5</c:v>
                </c:pt>
                <c:pt idx="56">
                  <c:v>5.5</c:v>
                </c:pt>
                <c:pt idx="57">
                  <c:v>5.5</c:v>
                </c:pt>
                <c:pt idx="58">
                  <c:v>5.5</c:v>
                </c:pt>
                <c:pt idx="59">
                  <c:v>5.5</c:v>
                </c:pt>
                <c:pt idx="60">
                  <c:v>5.5</c:v>
                </c:pt>
                <c:pt idx="61">
                  <c:v>5.7222202020202024</c:v>
                </c:pt>
                <c:pt idx="62">
                  <c:v>5.7222202020202024</c:v>
                </c:pt>
                <c:pt idx="63">
                  <c:v>5.7222202020202024</c:v>
                </c:pt>
                <c:pt idx="64">
                  <c:v>5.7222202020202024</c:v>
                </c:pt>
                <c:pt idx="65">
                  <c:v>5.7222202020202024</c:v>
                </c:pt>
                <c:pt idx="66">
                  <c:v>5.7222202020202024</c:v>
                </c:pt>
                <c:pt idx="67">
                  <c:v>5.7222202020202024</c:v>
                </c:pt>
                <c:pt idx="68">
                  <c:v>6.0549823232323234</c:v>
                </c:pt>
                <c:pt idx="69">
                  <c:v>6.0549823232323234</c:v>
                </c:pt>
                <c:pt idx="70">
                  <c:v>6.0549823232323234</c:v>
                </c:pt>
                <c:pt idx="71">
                  <c:v>6.4447999999999999</c:v>
                </c:pt>
                <c:pt idx="72">
                  <c:v>6.4447999999999999</c:v>
                </c:pt>
                <c:pt idx="73">
                  <c:v>6.4447999999999999</c:v>
                </c:pt>
                <c:pt idx="74">
                  <c:v>6.4447999999999999</c:v>
                </c:pt>
                <c:pt idx="75">
                  <c:v>6.4447999999999999</c:v>
                </c:pt>
                <c:pt idx="76">
                  <c:v>6.4447999999999999</c:v>
                </c:pt>
                <c:pt idx="77">
                  <c:v>6.4447999999999999</c:v>
                </c:pt>
                <c:pt idx="78">
                  <c:v>6.1120378787878789</c:v>
                </c:pt>
                <c:pt idx="79">
                  <c:v>6.1120378787878789</c:v>
                </c:pt>
                <c:pt idx="80">
                  <c:v>6.1120378787878789</c:v>
                </c:pt>
                <c:pt idx="81">
                  <c:v>5.5</c:v>
                </c:pt>
                <c:pt idx="82">
                  <c:v>5.5</c:v>
                </c:pt>
                <c:pt idx="83">
                  <c:v>5.5</c:v>
                </c:pt>
                <c:pt idx="84">
                  <c:v>5.5</c:v>
                </c:pt>
                <c:pt idx="85">
                  <c:v>5.5</c:v>
                </c:pt>
                <c:pt idx="86">
                  <c:v>5.5</c:v>
                </c:pt>
                <c:pt idx="87">
                  <c:v>5.5</c:v>
                </c:pt>
                <c:pt idx="88">
                  <c:v>5.5</c:v>
                </c:pt>
                <c:pt idx="89">
                  <c:v>5.8419631313131308</c:v>
                </c:pt>
                <c:pt idx="90">
                  <c:v>5.8419631313131308</c:v>
                </c:pt>
                <c:pt idx="91">
                  <c:v>5.8419631313131308</c:v>
                </c:pt>
                <c:pt idx="92">
                  <c:v>5.8419631313131308</c:v>
                </c:pt>
                <c:pt idx="93">
                  <c:v>5.8419631313131308</c:v>
                </c:pt>
                <c:pt idx="94">
                  <c:v>5.8419631313131308</c:v>
                </c:pt>
                <c:pt idx="95">
                  <c:v>5.8419631313131308</c:v>
                </c:pt>
                <c:pt idx="96">
                  <c:v>5.8419631313131308</c:v>
                </c:pt>
                <c:pt idx="97">
                  <c:v>5.8419631313131308</c:v>
                </c:pt>
                <c:pt idx="98">
                  <c:v>5.8419631313131308</c:v>
                </c:pt>
                <c:pt idx="99">
                  <c:v>5.9167469696969697</c:v>
                </c:pt>
                <c:pt idx="100">
                  <c:v>5.9167469696969697</c:v>
                </c:pt>
                <c:pt idx="101">
                  <c:v>6.1013287878787876</c:v>
                </c:pt>
                <c:pt idx="102">
                  <c:v>6.1013287878787876</c:v>
                </c:pt>
                <c:pt idx="103">
                  <c:v>6.1013287878787876</c:v>
                </c:pt>
                <c:pt idx="104">
                  <c:v>6.3965742424242427</c:v>
                </c:pt>
                <c:pt idx="105">
                  <c:v>6.3965742424242427</c:v>
                </c:pt>
                <c:pt idx="106">
                  <c:v>6.3965742424242427</c:v>
                </c:pt>
                <c:pt idx="107">
                  <c:v>6.3965742424242427</c:v>
                </c:pt>
                <c:pt idx="108">
                  <c:v>6.3965742424242427</c:v>
                </c:pt>
                <c:pt idx="109">
                  <c:v>6.498635353535354</c:v>
                </c:pt>
                <c:pt idx="110">
                  <c:v>6.498635353535354</c:v>
                </c:pt>
                <c:pt idx="111">
                  <c:v>6.3140535353535352</c:v>
                </c:pt>
                <c:pt idx="112">
                  <c:v>6.3140535353535352</c:v>
                </c:pt>
                <c:pt idx="113">
                  <c:v>6.3140535353535352</c:v>
                </c:pt>
                <c:pt idx="114">
                  <c:v>6.0188080808080811</c:v>
                </c:pt>
                <c:pt idx="115">
                  <c:v>6.0188080808080811</c:v>
                </c:pt>
                <c:pt idx="116">
                  <c:v>6.0188080808080811</c:v>
                </c:pt>
                <c:pt idx="117">
                  <c:v>6.0188080808080811</c:v>
                </c:pt>
                <c:pt idx="118">
                  <c:v>6.0188080808080811</c:v>
                </c:pt>
                <c:pt idx="119">
                  <c:v>5.5</c:v>
                </c:pt>
                <c:pt idx="120">
                  <c:v>5.5</c:v>
                </c:pt>
                <c:pt idx="121">
                  <c:v>5.5</c:v>
                </c:pt>
                <c:pt idx="122">
                  <c:v>5.5</c:v>
                </c:pt>
                <c:pt idx="123">
                  <c:v>5.5</c:v>
                </c:pt>
                <c:pt idx="124">
                  <c:v>5.5</c:v>
                </c:pt>
                <c:pt idx="125">
                  <c:v>5.5</c:v>
                </c:pt>
                <c:pt idx="126">
                  <c:v>5.5</c:v>
                </c:pt>
                <c:pt idx="127">
                  <c:v>5.5</c:v>
                </c:pt>
                <c:pt idx="128">
                  <c:v>5.5</c:v>
                </c:pt>
                <c:pt idx="129">
                  <c:v>5.5</c:v>
                </c:pt>
                <c:pt idx="130">
                  <c:v>5.5</c:v>
                </c:pt>
                <c:pt idx="131">
                  <c:v>5.5</c:v>
                </c:pt>
                <c:pt idx="132">
                  <c:v>5.5</c:v>
                </c:pt>
                <c:pt idx="133">
                  <c:v>5.5</c:v>
                </c:pt>
                <c:pt idx="134">
                  <c:v>5.5</c:v>
                </c:pt>
                <c:pt idx="135">
                  <c:v>5.5</c:v>
                </c:pt>
                <c:pt idx="136">
                  <c:v>5.5</c:v>
                </c:pt>
                <c:pt idx="137">
                  <c:v>5.5</c:v>
                </c:pt>
                <c:pt idx="138">
                  <c:v>5.5</c:v>
                </c:pt>
                <c:pt idx="139">
                  <c:v>5.5</c:v>
                </c:pt>
                <c:pt idx="140">
                  <c:v>5.5</c:v>
                </c:pt>
                <c:pt idx="141">
                  <c:v>5.5</c:v>
                </c:pt>
                <c:pt idx="142">
                  <c:v>5.5</c:v>
                </c:pt>
                <c:pt idx="143">
                  <c:v>5.5</c:v>
                </c:pt>
                <c:pt idx="144">
                  <c:v>5.5</c:v>
                </c:pt>
                <c:pt idx="145">
                  <c:v>5.5</c:v>
                </c:pt>
                <c:pt idx="146">
                  <c:v>5.5</c:v>
                </c:pt>
                <c:pt idx="147">
                  <c:v>5.5</c:v>
                </c:pt>
                <c:pt idx="148">
                  <c:v>5.5</c:v>
                </c:pt>
                <c:pt idx="149">
                  <c:v>5.5</c:v>
                </c:pt>
                <c:pt idx="150">
                  <c:v>5.5</c:v>
                </c:pt>
                <c:pt idx="151">
                  <c:v>5.5</c:v>
                </c:pt>
                <c:pt idx="152">
                  <c:v>5.5</c:v>
                </c:pt>
                <c:pt idx="153">
                  <c:v>5.5</c:v>
                </c:pt>
                <c:pt idx="154">
                  <c:v>5.5</c:v>
                </c:pt>
                <c:pt idx="155">
                  <c:v>5.5</c:v>
                </c:pt>
                <c:pt idx="156">
                  <c:v>5.5</c:v>
                </c:pt>
                <c:pt idx="157">
                  <c:v>5.5</c:v>
                </c:pt>
                <c:pt idx="158">
                  <c:v>5.5</c:v>
                </c:pt>
                <c:pt idx="159">
                  <c:v>5.5</c:v>
                </c:pt>
                <c:pt idx="160">
                  <c:v>5.5</c:v>
                </c:pt>
                <c:pt idx="161">
                  <c:v>5.5</c:v>
                </c:pt>
                <c:pt idx="162">
                  <c:v>5.5</c:v>
                </c:pt>
                <c:pt idx="163">
                  <c:v>5.5</c:v>
                </c:pt>
                <c:pt idx="164">
                  <c:v>5.5</c:v>
                </c:pt>
                <c:pt idx="165">
                  <c:v>5.5</c:v>
                </c:pt>
                <c:pt idx="166">
                  <c:v>5.5</c:v>
                </c:pt>
                <c:pt idx="167">
                  <c:v>5.5</c:v>
                </c:pt>
                <c:pt idx="168">
                  <c:v>6.1397247474747472</c:v>
                </c:pt>
                <c:pt idx="169">
                  <c:v>6.1397247474747472</c:v>
                </c:pt>
                <c:pt idx="170">
                  <c:v>6.1397247474747472</c:v>
                </c:pt>
                <c:pt idx="171">
                  <c:v>6.1397247474747472</c:v>
                </c:pt>
                <c:pt idx="172">
                  <c:v>6.1397247474747472</c:v>
                </c:pt>
                <c:pt idx="173">
                  <c:v>6.1397247474747472</c:v>
                </c:pt>
                <c:pt idx="174">
                  <c:v>6.1397247474747472</c:v>
                </c:pt>
                <c:pt idx="175">
                  <c:v>6.1397247474747472</c:v>
                </c:pt>
                <c:pt idx="176">
                  <c:v>6.1397247474747472</c:v>
                </c:pt>
                <c:pt idx="177">
                  <c:v>6.1397247474747472</c:v>
                </c:pt>
                <c:pt idx="178">
                  <c:v>6.1397247474747472</c:v>
                </c:pt>
                <c:pt idx="179">
                  <c:v>6.1397247474747472</c:v>
                </c:pt>
                <c:pt idx="180">
                  <c:v>6.1397247474747472</c:v>
                </c:pt>
                <c:pt idx="181">
                  <c:v>6.1397247474747472</c:v>
                </c:pt>
                <c:pt idx="182">
                  <c:v>6.1397247474747472</c:v>
                </c:pt>
                <c:pt idx="183">
                  <c:v>6.1397247474747472</c:v>
                </c:pt>
                <c:pt idx="184">
                  <c:v>6.3517954545454547</c:v>
                </c:pt>
                <c:pt idx="185">
                  <c:v>6.3517954545454547</c:v>
                </c:pt>
                <c:pt idx="186">
                  <c:v>5.7120707070707066</c:v>
                </c:pt>
                <c:pt idx="187">
                  <c:v>5.7120707070707066</c:v>
                </c:pt>
                <c:pt idx="188">
                  <c:v>5.7120707070707066</c:v>
                </c:pt>
                <c:pt idx="189">
                  <c:v>5.7120707070707066</c:v>
                </c:pt>
                <c:pt idx="190">
                  <c:v>5.7120707070707066</c:v>
                </c:pt>
                <c:pt idx="191">
                  <c:v>5.7120707070707066</c:v>
                </c:pt>
                <c:pt idx="192">
                  <c:v>5.7120707070707066</c:v>
                </c:pt>
                <c:pt idx="193">
                  <c:v>5.7120707070707066</c:v>
                </c:pt>
                <c:pt idx="194">
                  <c:v>5.7120707070707066</c:v>
                </c:pt>
                <c:pt idx="195">
                  <c:v>5.7120707070707066</c:v>
                </c:pt>
                <c:pt idx="196">
                  <c:v>5.7120707070707066</c:v>
                </c:pt>
                <c:pt idx="197">
                  <c:v>5.7120707070707066</c:v>
                </c:pt>
                <c:pt idx="198">
                  <c:v>5.7120707070707066</c:v>
                </c:pt>
                <c:pt idx="199">
                  <c:v>5.7120707070707066</c:v>
                </c:pt>
                <c:pt idx="200">
                  <c:v>5.7120707070707066</c:v>
                </c:pt>
                <c:pt idx="201">
                  <c:v>5.7120707070707066</c:v>
                </c:pt>
                <c:pt idx="202">
                  <c:v>5.5</c:v>
                </c:pt>
                <c:pt idx="203">
                  <c:v>5.5</c:v>
                </c:pt>
                <c:pt idx="204">
                  <c:v>5.5</c:v>
                </c:pt>
                <c:pt idx="205">
                  <c:v>5.5</c:v>
                </c:pt>
                <c:pt idx="206">
                  <c:v>5.5</c:v>
                </c:pt>
                <c:pt idx="207">
                  <c:v>5.5</c:v>
                </c:pt>
                <c:pt idx="208">
                  <c:v>5.5</c:v>
                </c:pt>
                <c:pt idx="209">
                  <c:v>5.5</c:v>
                </c:pt>
                <c:pt idx="210">
                  <c:v>5.5</c:v>
                </c:pt>
                <c:pt idx="211">
                  <c:v>5.5</c:v>
                </c:pt>
                <c:pt idx="212">
                  <c:v>5.5</c:v>
                </c:pt>
                <c:pt idx="213">
                  <c:v>5.5</c:v>
                </c:pt>
                <c:pt idx="214">
                  <c:v>5.5</c:v>
                </c:pt>
                <c:pt idx="215">
                  <c:v>5.5</c:v>
                </c:pt>
                <c:pt idx="216">
                  <c:v>5.5</c:v>
                </c:pt>
                <c:pt idx="217">
                  <c:v>5.5</c:v>
                </c:pt>
                <c:pt idx="218">
                  <c:v>5.5</c:v>
                </c:pt>
                <c:pt idx="219">
                  <c:v>5.5</c:v>
                </c:pt>
                <c:pt idx="220">
                  <c:v>5.5</c:v>
                </c:pt>
                <c:pt idx="221">
                  <c:v>5.5</c:v>
                </c:pt>
                <c:pt idx="222">
                  <c:v>5.5</c:v>
                </c:pt>
                <c:pt idx="223">
                  <c:v>5.5</c:v>
                </c:pt>
                <c:pt idx="224">
                  <c:v>5.5</c:v>
                </c:pt>
                <c:pt idx="225">
                  <c:v>5.5</c:v>
                </c:pt>
                <c:pt idx="226">
                  <c:v>5.5</c:v>
                </c:pt>
                <c:pt idx="227">
                  <c:v>5.5</c:v>
                </c:pt>
                <c:pt idx="228">
                  <c:v>5.5</c:v>
                </c:pt>
                <c:pt idx="229">
                  <c:v>5.5</c:v>
                </c:pt>
                <c:pt idx="230">
                  <c:v>5.5</c:v>
                </c:pt>
                <c:pt idx="231">
                  <c:v>5.5</c:v>
                </c:pt>
                <c:pt idx="232">
                  <c:v>5.5</c:v>
                </c:pt>
                <c:pt idx="233">
                  <c:v>5.5</c:v>
                </c:pt>
                <c:pt idx="234">
                  <c:v>5.5</c:v>
                </c:pt>
                <c:pt idx="235">
                  <c:v>5.5</c:v>
                </c:pt>
                <c:pt idx="236">
                  <c:v>5.5</c:v>
                </c:pt>
                <c:pt idx="237">
                  <c:v>5.5</c:v>
                </c:pt>
                <c:pt idx="238">
                  <c:v>5.5</c:v>
                </c:pt>
                <c:pt idx="239">
                  <c:v>5.5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0D9C-4659-AB28-4AD07E037B9B}"/>
            </c:ext>
          </c:extLst>
        </c:ser>
        <c:ser>
          <c:idx val="16"/>
          <c:order val="16"/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val>
            <c:numRef>
              <c:f>Sheet1!$T$3:$T$242</c:f>
            </c:numRef>
          </c:val>
          <c:smooth val="0"/>
          <c:extLst>
            <c:ext xmlns:c16="http://schemas.microsoft.com/office/drawing/2014/chart" uri="{C3380CC4-5D6E-409C-BE32-E72D297353CC}">
              <c16:uniqueId val="{00000010-0D9C-4659-AB28-4AD07E037B9B}"/>
            </c:ext>
          </c:extLst>
        </c:ser>
        <c:ser>
          <c:idx val="17"/>
          <c:order val="17"/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val>
            <c:numRef>
              <c:f>Sheet1!$U$3:$U$242</c:f>
            </c:numRef>
          </c:val>
          <c:smooth val="0"/>
          <c:extLst>
            <c:ext xmlns:c16="http://schemas.microsoft.com/office/drawing/2014/chart" uri="{C3380CC4-5D6E-409C-BE32-E72D297353CC}">
              <c16:uniqueId val="{00000011-0D9C-4659-AB28-4AD07E037B9B}"/>
            </c:ext>
          </c:extLst>
        </c:ser>
        <c:ser>
          <c:idx val="18"/>
          <c:order val="18"/>
          <c:tx>
            <c:v>F147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Sheet1!$V$3:$V$242</c:f>
              <c:numCache>
                <c:formatCode>General</c:formatCode>
                <c:ptCount val="240"/>
                <c:pt idx="0">
                  <c:v>6.6</c:v>
                </c:pt>
                <c:pt idx="1">
                  <c:v>6.6</c:v>
                </c:pt>
                <c:pt idx="2">
                  <c:v>6.6</c:v>
                </c:pt>
                <c:pt idx="3">
                  <c:v>6.6</c:v>
                </c:pt>
                <c:pt idx="4">
                  <c:v>6.6</c:v>
                </c:pt>
                <c:pt idx="5">
                  <c:v>6.6</c:v>
                </c:pt>
                <c:pt idx="6">
                  <c:v>6.6</c:v>
                </c:pt>
                <c:pt idx="7">
                  <c:v>6.6</c:v>
                </c:pt>
                <c:pt idx="8">
                  <c:v>6.6</c:v>
                </c:pt>
                <c:pt idx="9">
                  <c:v>6.6</c:v>
                </c:pt>
                <c:pt idx="10">
                  <c:v>6.6</c:v>
                </c:pt>
                <c:pt idx="11">
                  <c:v>6.6</c:v>
                </c:pt>
                <c:pt idx="12">
                  <c:v>6.6</c:v>
                </c:pt>
                <c:pt idx="13">
                  <c:v>6.6</c:v>
                </c:pt>
                <c:pt idx="14">
                  <c:v>6.6</c:v>
                </c:pt>
                <c:pt idx="15">
                  <c:v>6.6</c:v>
                </c:pt>
                <c:pt idx="16">
                  <c:v>6.6</c:v>
                </c:pt>
                <c:pt idx="17">
                  <c:v>6.6</c:v>
                </c:pt>
                <c:pt idx="18">
                  <c:v>6.6</c:v>
                </c:pt>
                <c:pt idx="19">
                  <c:v>6.6</c:v>
                </c:pt>
                <c:pt idx="20">
                  <c:v>6.6</c:v>
                </c:pt>
                <c:pt idx="21">
                  <c:v>6.6</c:v>
                </c:pt>
                <c:pt idx="22">
                  <c:v>6.6</c:v>
                </c:pt>
                <c:pt idx="23">
                  <c:v>6.6</c:v>
                </c:pt>
                <c:pt idx="24">
                  <c:v>6.6</c:v>
                </c:pt>
                <c:pt idx="25">
                  <c:v>6.6</c:v>
                </c:pt>
                <c:pt idx="26">
                  <c:v>6.6</c:v>
                </c:pt>
                <c:pt idx="27">
                  <c:v>6.6</c:v>
                </c:pt>
                <c:pt idx="28">
                  <c:v>6.6</c:v>
                </c:pt>
                <c:pt idx="29">
                  <c:v>6.6</c:v>
                </c:pt>
                <c:pt idx="30">
                  <c:v>6.6</c:v>
                </c:pt>
                <c:pt idx="31">
                  <c:v>6.6</c:v>
                </c:pt>
                <c:pt idx="32">
                  <c:v>6.6</c:v>
                </c:pt>
                <c:pt idx="33">
                  <c:v>6.6</c:v>
                </c:pt>
                <c:pt idx="34">
                  <c:v>6.6</c:v>
                </c:pt>
                <c:pt idx="35">
                  <c:v>6.6</c:v>
                </c:pt>
                <c:pt idx="36">
                  <c:v>6.6</c:v>
                </c:pt>
                <c:pt idx="37">
                  <c:v>6.6</c:v>
                </c:pt>
                <c:pt idx="38">
                  <c:v>6.6</c:v>
                </c:pt>
                <c:pt idx="39">
                  <c:v>6.6</c:v>
                </c:pt>
                <c:pt idx="40">
                  <c:v>6.6</c:v>
                </c:pt>
                <c:pt idx="41">
                  <c:v>6.6</c:v>
                </c:pt>
                <c:pt idx="42">
                  <c:v>6.6</c:v>
                </c:pt>
                <c:pt idx="43">
                  <c:v>6.6</c:v>
                </c:pt>
                <c:pt idx="44">
                  <c:v>6.6</c:v>
                </c:pt>
                <c:pt idx="45">
                  <c:v>6.6</c:v>
                </c:pt>
                <c:pt idx="46">
                  <c:v>6.6</c:v>
                </c:pt>
                <c:pt idx="47">
                  <c:v>6.6</c:v>
                </c:pt>
                <c:pt idx="48">
                  <c:v>6.6</c:v>
                </c:pt>
                <c:pt idx="49">
                  <c:v>6.6</c:v>
                </c:pt>
                <c:pt idx="50">
                  <c:v>6.6</c:v>
                </c:pt>
                <c:pt idx="51">
                  <c:v>6.6</c:v>
                </c:pt>
                <c:pt idx="52">
                  <c:v>6.6</c:v>
                </c:pt>
                <c:pt idx="53">
                  <c:v>6.6</c:v>
                </c:pt>
                <c:pt idx="54">
                  <c:v>6.8142645161290316</c:v>
                </c:pt>
                <c:pt idx="55">
                  <c:v>6.9385806451612897</c:v>
                </c:pt>
                <c:pt idx="56">
                  <c:v>6.9385806451612897</c:v>
                </c:pt>
                <c:pt idx="57">
                  <c:v>6.9385806451612897</c:v>
                </c:pt>
                <c:pt idx="58">
                  <c:v>6.9385806451612897</c:v>
                </c:pt>
                <c:pt idx="59">
                  <c:v>6.9385806451612897</c:v>
                </c:pt>
                <c:pt idx="60">
                  <c:v>6.9385806451612897</c:v>
                </c:pt>
                <c:pt idx="61">
                  <c:v>7.6009865591397849</c:v>
                </c:pt>
                <c:pt idx="62">
                  <c:v>7.6009865591397849</c:v>
                </c:pt>
                <c:pt idx="63">
                  <c:v>7.6009865591397849</c:v>
                </c:pt>
                <c:pt idx="64">
                  <c:v>7.3867220430107521</c:v>
                </c:pt>
                <c:pt idx="65">
                  <c:v>7.262405913978494</c:v>
                </c:pt>
                <c:pt idx="66">
                  <c:v>7.262405913978494</c:v>
                </c:pt>
                <c:pt idx="67">
                  <c:v>7.262405913978494</c:v>
                </c:pt>
                <c:pt idx="68">
                  <c:v>7.262405913978494</c:v>
                </c:pt>
                <c:pt idx="69">
                  <c:v>7.262405913978494</c:v>
                </c:pt>
                <c:pt idx="70">
                  <c:v>7.262405913978494</c:v>
                </c:pt>
                <c:pt idx="71">
                  <c:v>6.6</c:v>
                </c:pt>
                <c:pt idx="72">
                  <c:v>6.6</c:v>
                </c:pt>
                <c:pt idx="73">
                  <c:v>6.6</c:v>
                </c:pt>
                <c:pt idx="74">
                  <c:v>6.6</c:v>
                </c:pt>
                <c:pt idx="75">
                  <c:v>7.3572069892473113</c:v>
                </c:pt>
                <c:pt idx="76">
                  <c:v>7.3572069892473113</c:v>
                </c:pt>
                <c:pt idx="77">
                  <c:v>7.3572069892473113</c:v>
                </c:pt>
                <c:pt idx="78">
                  <c:v>7.3572069892473113</c:v>
                </c:pt>
                <c:pt idx="79">
                  <c:v>7.3572069892473113</c:v>
                </c:pt>
                <c:pt idx="80">
                  <c:v>7.3572069892473113</c:v>
                </c:pt>
                <c:pt idx="81">
                  <c:v>7.3572069892473113</c:v>
                </c:pt>
                <c:pt idx="82">
                  <c:v>7.3572069892473113</c:v>
                </c:pt>
                <c:pt idx="83">
                  <c:v>7.3572069892473113</c:v>
                </c:pt>
                <c:pt idx="84">
                  <c:v>7.3572069892473113</c:v>
                </c:pt>
                <c:pt idx="85">
                  <c:v>6.6</c:v>
                </c:pt>
                <c:pt idx="86">
                  <c:v>6.6</c:v>
                </c:pt>
                <c:pt idx="87">
                  <c:v>6.6</c:v>
                </c:pt>
                <c:pt idx="88">
                  <c:v>6.6</c:v>
                </c:pt>
                <c:pt idx="89">
                  <c:v>6.6</c:v>
                </c:pt>
                <c:pt idx="90">
                  <c:v>6.8969005376344086</c:v>
                </c:pt>
                <c:pt idx="91">
                  <c:v>6.8969005376344086</c:v>
                </c:pt>
                <c:pt idx="92">
                  <c:v>6.8969005376344086</c:v>
                </c:pt>
                <c:pt idx="93">
                  <c:v>6.8969005376344086</c:v>
                </c:pt>
                <c:pt idx="94">
                  <c:v>6.8969005376344086</c:v>
                </c:pt>
                <c:pt idx="95">
                  <c:v>6.8969005376344086</c:v>
                </c:pt>
                <c:pt idx="96">
                  <c:v>6.8969005376344086</c:v>
                </c:pt>
                <c:pt idx="97">
                  <c:v>6.8969005376344086</c:v>
                </c:pt>
                <c:pt idx="98">
                  <c:v>6.9587540322580645</c:v>
                </c:pt>
                <c:pt idx="99">
                  <c:v>6.9587540322580645</c:v>
                </c:pt>
                <c:pt idx="100">
                  <c:v>6.6618534946236556</c:v>
                </c:pt>
                <c:pt idx="101">
                  <c:v>6.6618534946236556</c:v>
                </c:pt>
                <c:pt idx="102">
                  <c:v>6.7731532258064515</c:v>
                </c:pt>
                <c:pt idx="103">
                  <c:v>6.7731532258064515</c:v>
                </c:pt>
                <c:pt idx="104">
                  <c:v>6.7731532258064515</c:v>
                </c:pt>
                <c:pt idx="105">
                  <c:v>6.7731532258064515</c:v>
                </c:pt>
                <c:pt idx="106">
                  <c:v>6.7731532258064515</c:v>
                </c:pt>
                <c:pt idx="107">
                  <c:v>6.7731532258064515</c:v>
                </c:pt>
                <c:pt idx="108">
                  <c:v>6.7112997311827955</c:v>
                </c:pt>
                <c:pt idx="109">
                  <c:v>6.7112997311827955</c:v>
                </c:pt>
                <c:pt idx="110">
                  <c:v>6.7112997311827955</c:v>
                </c:pt>
                <c:pt idx="111">
                  <c:v>6.7112997311827955</c:v>
                </c:pt>
                <c:pt idx="112">
                  <c:v>6.6</c:v>
                </c:pt>
                <c:pt idx="113">
                  <c:v>6.6</c:v>
                </c:pt>
                <c:pt idx="114">
                  <c:v>6.6</c:v>
                </c:pt>
                <c:pt idx="115">
                  <c:v>6.6</c:v>
                </c:pt>
                <c:pt idx="116">
                  <c:v>6.6</c:v>
                </c:pt>
                <c:pt idx="117">
                  <c:v>6.6</c:v>
                </c:pt>
                <c:pt idx="118">
                  <c:v>6.6</c:v>
                </c:pt>
                <c:pt idx="119">
                  <c:v>6.6</c:v>
                </c:pt>
                <c:pt idx="120">
                  <c:v>6.6</c:v>
                </c:pt>
                <c:pt idx="121">
                  <c:v>6.6</c:v>
                </c:pt>
                <c:pt idx="122">
                  <c:v>6.6</c:v>
                </c:pt>
                <c:pt idx="123">
                  <c:v>6.6</c:v>
                </c:pt>
                <c:pt idx="124">
                  <c:v>6.6</c:v>
                </c:pt>
                <c:pt idx="125">
                  <c:v>6.6</c:v>
                </c:pt>
                <c:pt idx="126">
                  <c:v>6.6</c:v>
                </c:pt>
                <c:pt idx="127">
                  <c:v>6.6</c:v>
                </c:pt>
                <c:pt idx="128">
                  <c:v>6.6</c:v>
                </c:pt>
                <c:pt idx="129">
                  <c:v>6.6</c:v>
                </c:pt>
                <c:pt idx="130">
                  <c:v>6.6</c:v>
                </c:pt>
                <c:pt idx="131">
                  <c:v>6.6</c:v>
                </c:pt>
                <c:pt idx="132">
                  <c:v>6.6</c:v>
                </c:pt>
                <c:pt idx="133">
                  <c:v>6.6</c:v>
                </c:pt>
                <c:pt idx="134">
                  <c:v>6.6</c:v>
                </c:pt>
                <c:pt idx="135">
                  <c:v>6.6</c:v>
                </c:pt>
                <c:pt idx="136">
                  <c:v>6.6</c:v>
                </c:pt>
                <c:pt idx="137">
                  <c:v>6.6</c:v>
                </c:pt>
                <c:pt idx="138">
                  <c:v>6.6</c:v>
                </c:pt>
                <c:pt idx="139">
                  <c:v>6.6</c:v>
                </c:pt>
                <c:pt idx="140">
                  <c:v>6.6</c:v>
                </c:pt>
                <c:pt idx="141">
                  <c:v>6.6</c:v>
                </c:pt>
                <c:pt idx="142">
                  <c:v>6.6</c:v>
                </c:pt>
                <c:pt idx="143">
                  <c:v>6.6</c:v>
                </c:pt>
                <c:pt idx="144">
                  <c:v>6.6</c:v>
                </c:pt>
                <c:pt idx="145">
                  <c:v>6.6</c:v>
                </c:pt>
                <c:pt idx="146">
                  <c:v>6.6</c:v>
                </c:pt>
                <c:pt idx="147">
                  <c:v>6.6</c:v>
                </c:pt>
                <c:pt idx="148">
                  <c:v>6.6</c:v>
                </c:pt>
                <c:pt idx="149">
                  <c:v>6.6</c:v>
                </c:pt>
                <c:pt idx="150">
                  <c:v>6.6</c:v>
                </c:pt>
                <c:pt idx="151">
                  <c:v>6.6</c:v>
                </c:pt>
                <c:pt idx="152">
                  <c:v>6.6</c:v>
                </c:pt>
                <c:pt idx="153">
                  <c:v>6.6</c:v>
                </c:pt>
                <c:pt idx="154">
                  <c:v>6.6</c:v>
                </c:pt>
                <c:pt idx="155">
                  <c:v>6.6</c:v>
                </c:pt>
                <c:pt idx="156">
                  <c:v>6.6</c:v>
                </c:pt>
                <c:pt idx="157">
                  <c:v>6.6</c:v>
                </c:pt>
                <c:pt idx="158">
                  <c:v>6.6</c:v>
                </c:pt>
                <c:pt idx="159">
                  <c:v>6.6</c:v>
                </c:pt>
                <c:pt idx="160">
                  <c:v>6.6</c:v>
                </c:pt>
                <c:pt idx="161">
                  <c:v>6.6</c:v>
                </c:pt>
                <c:pt idx="162">
                  <c:v>6.6</c:v>
                </c:pt>
                <c:pt idx="163">
                  <c:v>6.6267356182795698</c:v>
                </c:pt>
                <c:pt idx="164">
                  <c:v>6.6267356182795698</c:v>
                </c:pt>
                <c:pt idx="165">
                  <c:v>6.6267356182795698</c:v>
                </c:pt>
                <c:pt idx="166">
                  <c:v>6.6267356182795698</c:v>
                </c:pt>
                <c:pt idx="167">
                  <c:v>6.6267356182795698</c:v>
                </c:pt>
                <c:pt idx="168">
                  <c:v>6.6267356182795698</c:v>
                </c:pt>
                <c:pt idx="169">
                  <c:v>6.6267356182795698</c:v>
                </c:pt>
                <c:pt idx="170">
                  <c:v>6.7136239247311824</c:v>
                </c:pt>
                <c:pt idx="171">
                  <c:v>6.7136239247311824</c:v>
                </c:pt>
                <c:pt idx="172">
                  <c:v>6.7136239247311824</c:v>
                </c:pt>
                <c:pt idx="173">
                  <c:v>6.7136239247311824</c:v>
                </c:pt>
                <c:pt idx="174">
                  <c:v>6.8326458333333333</c:v>
                </c:pt>
                <c:pt idx="175">
                  <c:v>6.8326458333333333</c:v>
                </c:pt>
                <c:pt idx="176">
                  <c:v>6.8326458333333333</c:v>
                </c:pt>
                <c:pt idx="177">
                  <c:v>6.8326458333333333</c:v>
                </c:pt>
                <c:pt idx="178">
                  <c:v>6.8326458333333333</c:v>
                </c:pt>
                <c:pt idx="179">
                  <c:v>6.8326458333333333</c:v>
                </c:pt>
                <c:pt idx="180">
                  <c:v>6.8326458333333333</c:v>
                </c:pt>
                <c:pt idx="181">
                  <c:v>6.8059102150537631</c:v>
                </c:pt>
                <c:pt idx="182">
                  <c:v>6.8059102150537631</c:v>
                </c:pt>
                <c:pt idx="183">
                  <c:v>6.8059102150537631</c:v>
                </c:pt>
                <c:pt idx="184">
                  <c:v>6.8059102150537631</c:v>
                </c:pt>
                <c:pt idx="185">
                  <c:v>6.8059102150537631</c:v>
                </c:pt>
                <c:pt idx="186">
                  <c:v>6.8059102150537631</c:v>
                </c:pt>
                <c:pt idx="187">
                  <c:v>6.8059102150537631</c:v>
                </c:pt>
                <c:pt idx="188">
                  <c:v>6.7190219086021505</c:v>
                </c:pt>
                <c:pt idx="189">
                  <c:v>6.7190219086021505</c:v>
                </c:pt>
                <c:pt idx="190">
                  <c:v>6.7190219086021505</c:v>
                </c:pt>
                <c:pt idx="191">
                  <c:v>6.7190219086021505</c:v>
                </c:pt>
                <c:pt idx="192">
                  <c:v>6.6</c:v>
                </c:pt>
                <c:pt idx="193">
                  <c:v>6.6</c:v>
                </c:pt>
                <c:pt idx="194">
                  <c:v>6.6</c:v>
                </c:pt>
                <c:pt idx="195">
                  <c:v>6.6</c:v>
                </c:pt>
                <c:pt idx="196">
                  <c:v>6.6</c:v>
                </c:pt>
                <c:pt idx="197">
                  <c:v>6.6</c:v>
                </c:pt>
                <c:pt idx="198">
                  <c:v>6.6</c:v>
                </c:pt>
                <c:pt idx="199">
                  <c:v>6.6</c:v>
                </c:pt>
                <c:pt idx="200">
                  <c:v>6.6</c:v>
                </c:pt>
                <c:pt idx="201">
                  <c:v>6.6</c:v>
                </c:pt>
                <c:pt idx="202">
                  <c:v>6.6</c:v>
                </c:pt>
                <c:pt idx="203">
                  <c:v>6.6</c:v>
                </c:pt>
                <c:pt idx="204">
                  <c:v>6.6</c:v>
                </c:pt>
                <c:pt idx="205">
                  <c:v>6.6</c:v>
                </c:pt>
                <c:pt idx="206">
                  <c:v>6.6</c:v>
                </c:pt>
                <c:pt idx="207">
                  <c:v>6.6</c:v>
                </c:pt>
                <c:pt idx="208">
                  <c:v>6.6</c:v>
                </c:pt>
                <c:pt idx="209">
                  <c:v>6.6</c:v>
                </c:pt>
                <c:pt idx="210">
                  <c:v>6.6</c:v>
                </c:pt>
                <c:pt idx="211">
                  <c:v>6.6</c:v>
                </c:pt>
                <c:pt idx="212">
                  <c:v>6.6</c:v>
                </c:pt>
                <c:pt idx="213">
                  <c:v>6.6</c:v>
                </c:pt>
                <c:pt idx="214">
                  <c:v>6.6</c:v>
                </c:pt>
                <c:pt idx="215">
                  <c:v>6.6</c:v>
                </c:pt>
                <c:pt idx="216">
                  <c:v>6.6</c:v>
                </c:pt>
                <c:pt idx="217">
                  <c:v>6.6</c:v>
                </c:pt>
                <c:pt idx="218">
                  <c:v>6.6</c:v>
                </c:pt>
                <c:pt idx="219">
                  <c:v>6.6</c:v>
                </c:pt>
                <c:pt idx="220">
                  <c:v>6.6</c:v>
                </c:pt>
                <c:pt idx="221">
                  <c:v>6.6</c:v>
                </c:pt>
                <c:pt idx="222">
                  <c:v>6.6</c:v>
                </c:pt>
                <c:pt idx="223">
                  <c:v>6.6</c:v>
                </c:pt>
                <c:pt idx="224">
                  <c:v>6.6</c:v>
                </c:pt>
                <c:pt idx="225">
                  <c:v>6.6</c:v>
                </c:pt>
                <c:pt idx="226">
                  <c:v>6.6</c:v>
                </c:pt>
                <c:pt idx="227">
                  <c:v>6.6</c:v>
                </c:pt>
                <c:pt idx="228">
                  <c:v>6.6</c:v>
                </c:pt>
                <c:pt idx="229">
                  <c:v>6.6</c:v>
                </c:pt>
                <c:pt idx="230">
                  <c:v>6.6</c:v>
                </c:pt>
                <c:pt idx="231">
                  <c:v>6.6</c:v>
                </c:pt>
                <c:pt idx="232">
                  <c:v>6.6</c:v>
                </c:pt>
                <c:pt idx="233">
                  <c:v>6.6</c:v>
                </c:pt>
                <c:pt idx="234">
                  <c:v>6.6</c:v>
                </c:pt>
                <c:pt idx="235">
                  <c:v>6.6</c:v>
                </c:pt>
                <c:pt idx="236">
                  <c:v>6.6</c:v>
                </c:pt>
                <c:pt idx="237">
                  <c:v>6.6</c:v>
                </c:pt>
                <c:pt idx="238">
                  <c:v>6.6</c:v>
                </c:pt>
                <c:pt idx="239">
                  <c:v>6.6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0D9C-4659-AB28-4AD07E037B9B}"/>
            </c:ext>
          </c:extLst>
        </c:ser>
        <c:ser>
          <c:idx val="19"/>
          <c:order val="19"/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val>
            <c:numRef>
              <c:f>Sheet1!$W$3:$W$242</c:f>
            </c:numRef>
          </c:val>
          <c:smooth val="0"/>
          <c:extLst>
            <c:ext xmlns:c16="http://schemas.microsoft.com/office/drawing/2014/chart" uri="{C3380CC4-5D6E-409C-BE32-E72D297353CC}">
              <c16:uniqueId val="{00000013-0D9C-4659-AB28-4AD07E037B9B}"/>
            </c:ext>
          </c:extLst>
        </c:ser>
        <c:ser>
          <c:idx val="20"/>
          <c:order val="20"/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val>
            <c:numRef>
              <c:f>Sheet1!$X$3:$X$242</c:f>
            </c:numRef>
          </c:val>
          <c:smooth val="0"/>
          <c:extLst>
            <c:ext xmlns:c16="http://schemas.microsoft.com/office/drawing/2014/chart" uri="{C3380CC4-5D6E-409C-BE32-E72D297353CC}">
              <c16:uniqueId val="{00000014-0D9C-4659-AB28-4AD07E037B9B}"/>
            </c:ext>
          </c:extLst>
        </c:ser>
        <c:ser>
          <c:idx val="21"/>
          <c:order val="21"/>
          <c:tx>
            <c:v>F181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Sheet1!$Y$3:$Y$242</c:f>
              <c:numCache>
                <c:formatCode>General</c:formatCode>
                <c:ptCount val="240"/>
                <c:pt idx="0">
                  <c:v>7.7</c:v>
                </c:pt>
                <c:pt idx="1">
                  <c:v>7.7</c:v>
                </c:pt>
                <c:pt idx="2">
                  <c:v>7.7</c:v>
                </c:pt>
                <c:pt idx="3">
                  <c:v>7.7</c:v>
                </c:pt>
                <c:pt idx="4">
                  <c:v>7.7</c:v>
                </c:pt>
                <c:pt idx="5">
                  <c:v>7.7</c:v>
                </c:pt>
                <c:pt idx="6">
                  <c:v>7.7</c:v>
                </c:pt>
                <c:pt idx="7">
                  <c:v>7.7</c:v>
                </c:pt>
                <c:pt idx="8">
                  <c:v>7.7</c:v>
                </c:pt>
                <c:pt idx="9">
                  <c:v>7.7</c:v>
                </c:pt>
                <c:pt idx="10">
                  <c:v>7.7</c:v>
                </c:pt>
                <c:pt idx="11">
                  <c:v>7.7</c:v>
                </c:pt>
                <c:pt idx="12">
                  <c:v>7.7</c:v>
                </c:pt>
                <c:pt idx="13">
                  <c:v>7.7</c:v>
                </c:pt>
                <c:pt idx="14">
                  <c:v>7.7</c:v>
                </c:pt>
                <c:pt idx="15">
                  <c:v>7.7</c:v>
                </c:pt>
                <c:pt idx="16">
                  <c:v>7.7</c:v>
                </c:pt>
                <c:pt idx="17">
                  <c:v>7.7</c:v>
                </c:pt>
                <c:pt idx="18">
                  <c:v>7.7</c:v>
                </c:pt>
                <c:pt idx="19">
                  <c:v>7.7</c:v>
                </c:pt>
                <c:pt idx="20">
                  <c:v>7.7</c:v>
                </c:pt>
                <c:pt idx="21">
                  <c:v>7.7</c:v>
                </c:pt>
                <c:pt idx="22">
                  <c:v>7.7</c:v>
                </c:pt>
                <c:pt idx="23">
                  <c:v>7.7</c:v>
                </c:pt>
                <c:pt idx="24">
                  <c:v>7.7</c:v>
                </c:pt>
                <c:pt idx="25">
                  <c:v>7.7</c:v>
                </c:pt>
                <c:pt idx="26">
                  <c:v>7.7</c:v>
                </c:pt>
                <c:pt idx="27">
                  <c:v>7.7</c:v>
                </c:pt>
                <c:pt idx="28">
                  <c:v>7.7</c:v>
                </c:pt>
                <c:pt idx="29">
                  <c:v>7.7</c:v>
                </c:pt>
                <c:pt idx="30">
                  <c:v>7.7</c:v>
                </c:pt>
                <c:pt idx="31">
                  <c:v>7.7</c:v>
                </c:pt>
                <c:pt idx="32">
                  <c:v>7.7</c:v>
                </c:pt>
                <c:pt idx="33">
                  <c:v>7.7</c:v>
                </c:pt>
                <c:pt idx="34">
                  <c:v>7.7</c:v>
                </c:pt>
                <c:pt idx="35">
                  <c:v>7.7</c:v>
                </c:pt>
                <c:pt idx="36">
                  <c:v>7.7</c:v>
                </c:pt>
                <c:pt idx="37">
                  <c:v>7.7</c:v>
                </c:pt>
                <c:pt idx="38">
                  <c:v>7.7</c:v>
                </c:pt>
                <c:pt idx="39">
                  <c:v>7.7</c:v>
                </c:pt>
                <c:pt idx="40">
                  <c:v>7.7</c:v>
                </c:pt>
                <c:pt idx="41">
                  <c:v>7.7</c:v>
                </c:pt>
                <c:pt idx="42">
                  <c:v>7.7</c:v>
                </c:pt>
                <c:pt idx="43">
                  <c:v>7.7</c:v>
                </c:pt>
                <c:pt idx="44">
                  <c:v>7.7</c:v>
                </c:pt>
                <c:pt idx="45">
                  <c:v>7.7</c:v>
                </c:pt>
                <c:pt idx="46">
                  <c:v>7.7</c:v>
                </c:pt>
                <c:pt idx="47">
                  <c:v>7.7</c:v>
                </c:pt>
                <c:pt idx="48">
                  <c:v>7.7</c:v>
                </c:pt>
                <c:pt idx="49">
                  <c:v>7.7</c:v>
                </c:pt>
                <c:pt idx="50">
                  <c:v>7.7</c:v>
                </c:pt>
                <c:pt idx="51">
                  <c:v>7.7</c:v>
                </c:pt>
                <c:pt idx="52">
                  <c:v>7.7</c:v>
                </c:pt>
                <c:pt idx="53">
                  <c:v>7.7</c:v>
                </c:pt>
                <c:pt idx="54">
                  <c:v>7.7</c:v>
                </c:pt>
                <c:pt idx="55">
                  <c:v>7.7</c:v>
                </c:pt>
                <c:pt idx="56">
                  <c:v>7.7</c:v>
                </c:pt>
                <c:pt idx="57">
                  <c:v>7.7</c:v>
                </c:pt>
                <c:pt idx="58">
                  <c:v>7.7</c:v>
                </c:pt>
                <c:pt idx="59">
                  <c:v>7.7</c:v>
                </c:pt>
                <c:pt idx="60">
                  <c:v>7.7</c:v>
                </c:pt>
                <c:pt idx="61">
                  <c:v>7.7</c:v>
                </c:pt>
                <c:pt idx="62">
                  <c:v>7.7</c:v>
                </c:pt>
                <c:pt idx="63">
                  <c:v>7.7</c:v>
                </c:pt>
                <c:pt idx="64">
                  <c:v>7.7</c:v>
                </c:pt>
                <c:pt idx="65">
                  <c:v>7.7</c:v>
                </c:pt>
                <c:pt idx="66">
                  <c:v>7.7</c:v>
                </c:pt>
                <c:pt idx="67">
                  <c:v>7.7</c:v>
                </c:pt>
                <c:pt idx="68">
                  <c:v>7.7</c:v>
                </c:pt>
                <c:pt idx="69">
                  <c:v>7.7</c:v>
                </c:pt>
                <c:pt idx="70">
                  <c:v>7.7</c:v>
                </c:pt>
                <c:pt idx="71">
                  <c:v>7.8182793981481487</c:v>
                </c:pt>
                <c:pt idx="72">
                  <c:v>7.9997256944444448</c:v>
                </c:pt>
                <c:pt idx="73">
                  <c:v>7.9997256944444448</c:v>
                </c:pt>
                <c:pt idx="74">
                  <c:v>8.6991053240740737</c:v>
                </c:pt>
                <c:pt idx="75">
                  <c:v>8.6991053240740737</c:v>
                </c:pt>
                <c:pt idx="76">
                  <c:v>8.6991053240740737</c:v>
                </c:pt>
                <c:pt idx="77">
                  <c:v>8.6991053240740737</c:v>
                </c:pt>
                <c:pt idx="78">
                  <c:v>8.6991053240740737</c:v>
                </c:pt>
                <c:pt idx="79">
                  <c:v>8.6991053240740737</c:v>
                </c:pt>
                <c:pt idx="80">
                  <c:v>8.6991053240740737</c:v>
                </c:pt>
                <c:pt idx="81">
                  <c:v>8.5808259259259252</c:v>
                </c:pt>
                <c:pt idx="82">
                  <c:v>8.3993796296296299</c:v>
                </c:pt>
                <c:pt idx="83">
                  <c:v>8.3993796296296299</c:v>
                </c:pt>
                <c:pt idx="84">
                  <c:v>7.7</c:v>
                </c:pt>
                <c:pt idx="85">
                  <c:v>7.7</c:v>
                </c:pt>
                <c:pt idx="86">
                  <c:v>7.7</c:v>
                </c:pt>
                <c:pt idx="87">
                  <c:v>7.7</c:v>
                </c:pt>
                <c:pt idx="88">
                  <c:v>7.7</c:v>
                </c:pt>
                <c:pt idx="89">
                  <c:v>7.7</c:v>
                </c:pt>
                <c:pt idx="90">
                  <c:v>7.7</c:v>
                </c:pt>
                <c:pt idx="91">
                  <c:v>7.7</c:v>
                </c:pt>
                <c:pt idx="92">
                  <c:v>7.7</c:v>
                </c:pt>
                <c:pt idx="93">
                  <c:v>7.7</c:v>
                </c:pt>
                <c:pt idx="94">
                  <c:v>7.7</c:v>
                </c:pt>
                <c:pt idx="95">
                  <c:v>7.7</c:v>
                </c:pt>
                <c:pt idx="96">
                  <c:v>7.7</c:v>
                </c:pt>
                <c:pt idx="97">
                  <c:v>7.7</c:v>
                </c:pt>
                <c:pt idx="98">
                  <c:v>7.7</c:v>
                </c:pt>
                <c:pt idx="99">
                  <c:v>7.7</c:v>
                </c:pt>
                <c:pt idx="100">
                  <c:v>7.7</c:v>
                </c:pt>
                <c:pt idx="101">
                  <c:v>7.7</c:v>
                </c:pt>
                <c:pt idx="102">
                  <c:v>7.9443287037037038</c:v>
                </c:pt>
                <c:pt idx="103">
                  <c:v>7.9443287037037038</c:v>
                </c:pt>
                <c:pt idx="104">
                  <c:v>7.9443287037037038</c:v>
                </c:pt>
                <c:pt idx="105">
                  <c:v>8.0039689814814814</c:v>
                </c:pt>
                <c:pt idx="106">
                  <c:v>8.3188254629629625</c:v>
                </c:pt>
                <c:pt idx="107">
                  <c:v>8.3188254629629625</c:v>
                </c:pt>
                <c:pt idx="108">
                  <c:v>8.3188254629629625</c:v>
                </c:pt>
                <c:pt idx="109">
                  <c:v>8.3188254629629625</c:v>
                </c:pt>
                <c:pt idx="110">
                  <c:v>8.3188254629629625</c:v>
                </c:pt>
                <c:pt idx="111">
                  <c:v>8.3188254629629625</c:v>
                </c:pt>
                <c:pt idx="112">
                  <c:v>8.0744967592592598</c:v>
                </c:pt>
                <c:pt idx="113">
                  <c:v>8.0744967592592598</c:v>
                </c:pt>
                <c:pt idx="114">
                  <c:v>8.0744967592592598</c:v>
                </c:pt>
                <c:pt idx="115">
                  <c:v>8.0148564814814822</c:v>
                </c:pt>
                <c:pt idx="116">
                  <c:v>7.7</c:v>
                </c:pt>
                <c:pt idx="117">
                  <c:v>7.7</c:v>
                </c:pt>
                <c:pt idx="118">
                  <c:v>7.7</c:v>
                </c:pt>
                <c:pt idx="119">
                  <c:v>7.7</c:v>
                </c:pt>
                <c:pt idx="120">
                  <c:v>7.7</c:v>
                </c:pt>
                <c:pt idx="121">
                  <c:v>7.7</c:v>
                </c:pt>
                <c:pt idx="122">
                  <c:v>7.7</c:v>
                </c:pt>
                <c:pt idx="123">
                  <c:v>7.7</c:v>
                </c:pt>
                <c:pt idx="124">
                  <c:v>7.7</c:v>
                </c:pt>
                <c:pt idx="125">
                  <c:v>7.7</c:v>
                </c:pt>
                <c:pt idx="126">
                  <c:v>7.7</c:v>
                </c:pt>
                <c:pt idx="127">
                  <c:v>7.7</c:v>
                </c:pt>
                <c:pt idx="128">
                  <c:v>7.7</c:v>
                </c:pt>
                <c:pt idx="129">
                  <c:v>7.7</c:v>
                </c:pt>
                <c:pt idx="130">
                  <c:v>7.7</c:v>
                </c:pt>
                <c:pt idx="131">
                  <c:v>7.7</c:v>
                </c:pt>
                <c:pt idx="132">
                  <c:v>7.7</c:v>
                </c:pt>
                <c:pt idx="133">
                  <c:v>7.7</c:v>
                </c:pt>
                <c:pt idx="134">
                  <c:v>7.7</c:v>
                </c:pt>
                <c:pt idx="135">
                  <c:v>7.7</c:v>
                </c:pt>
                <c:pt idx="136">
                  <c:v>7.7</c:v>
                </c:pt>
                <c:pt idx="137">
                  <c:v>7.7</c:v>
                </c:pt>
                <c:pt idx="138">
                  <c:v>7.7</c:v>
                </c:pt>
                <c:pt idx="139">
                  <c:v>7.7</c:v>
                </c:pt>
                <c:pt idx="140">
                  <c:v>7.7</c:v>
                </c:pt>
                <c:pt idx="141">
                  <c:v>7.7</c:v>
                </c:pt>
                <c:pt idx="142">
                  <c:v>7.7</c:v>
                </c:pt>
                <c:pt idx="143">
                  <c:v>7.7</c:v>
                </c:pt>
                <c:pt idx="144">
                  <c:v>7.7</c:v>
                </c:pt>
                <c:pt idx="145">
                  <c:v>7.7</c:v>
                </c:pt>
                <c:pt idx="146">
                  <c:v>7.7</c:v>
                </c:pt>
                <c:pt idx="147">
                  <c:v>7.7</c:v>
                </c:pt>
                <c:pt idx="148">
                  <c:v>7.7</c:v>
                </c:pt>
                <c:pt idx="149">
                  <c:v>7.7</c:v>
                </c:pt>
                <c:pt idx="150">
                  <c:v>7.7</c:v>
                </c:pt>
                <c:pt idx="151">
                  <c:v>7.7</c:v>
                </c:pt>
                <c:pt idx="152">
                  <c:v>7.7</c:v>
                </c:pt>
                <c:pt idx="153">
                  <c:v>7.7</c:v>
                </c:pt>
                <c:pt idx="154">
                  <c:v>7.7</c:v>
                </c:pt>
                <c:pt idx="155">
                  <c:v>7.7</c:v>
                </c:pt>
                <c:pt idx="156">
                  <c:v>7.7</c:v>
                </c:pt>
                <c:pt idx="157">
                  <c:v>7.7</c:v>
                </c:pt>
                <c:pt idx="158">
                  <c:v>7.7</c:v>
                </c:pt>
                <c:pt idx="159">
                  <c:v>7.7</c:v>
                </c:pt>
                <c:pt idx="160">
                  <c:v>7.7200271990740745</c:v>
                </c:pt>
                <c:pt idx="161">
                  <c:v>7.7200271990740745</c:v>
                </c:pt>
                <c:pt idx="162">
                  <c:v>7.7200271990740745</c:v>
                </c:pt>
                <c:pt idx="163">
                  <c:v>7.7200271990740745</c:v>
                </c:pt>
                <c:pt idx="164">
                  <c:v>7.7200271990740745</c:v>
                </c:pt>
                <c:pt idx="165">
                  <c:v>7.7200271990740745</c:v>
                </c:pt>
                <c:pt idx="166">
                  <c:v>7.7200271990740745</c:v>
                </c:pt>
                <c:pt idx="167">
                  <c:v>7.7200271990740745</c:v>
                </c:pt>
                <c:pt idx="168">
                  <c:v>7.7200271990740745</c:v>
                </c:pt>
                <c:pt idx="169">
                  <c:v>7.7200271990740745</c:v>
                </c:pt>
                <c:pt idx="170">
                  <c:v>7.7200271990740745</c:v>
                </c:pt>
                <c:pt idx="171">
                  <c:v>7.7200271990740745</c:v>
                </c:pt>
                <c:pt idx="172">
                  <c:v>7.7200271990740745</c:v>
                </c:pt>
                <c:pt idx="173">
                  <c:v>7.7200271990740745</c:v>
                </c:pt>
                <c:pt idx="174">
                  <c:v>7.7200271990740745</c:v>
                </c:pt>
                <c:pt idx="175">
                  <c:v>7.7200271990740745</c:v>
                </c:pt>
                <c:pt idx="176">
                  <c:v>7.7200271990740745</c:v>
                </c:pt>
                <c:pt idx="177">
                  <c:v>7.7200271990740745</c:v>
                </c:pt>
                <c:pt idx="178">
                  <c:v>7.7</c:v>
                </c:pt>
                <c:pt idx="179">
                  <c:v>7.7</c:v>
                </c:pt>
                <c:pt idx="180">
                  <c:v>7.7</c:v>
                </c:pt>
                <c:pt idx="181">
                  <c:v>7.7</c:v>
                </c:pt>
                <c:pt idx="182">
                  <c:v>7.7</c:v>
                </c:pt>
                <c:pt idx="183">
                  <c:v>7.7</c:v>
                </c:pt>
                <c:pt idx="184">
                  <c:v>7.7</c:v>
                </c:pt>
                <c:pt idx="185">
                  <c:v>7.748358564814815</c:v>
                </c:pt>
                <c:pt idx="186">
                  <c:v>7.748358564814815</c:v>
                </c:pt>
                <c:pt idx="187">
                  <c:v>7.748358564814815</c:v>
                </c:pt>
                <c:pt idx="188">
                  <c:v>7.748358564814815</c:v>
                </c:pt>
                <c:pt idx="189">
                  <c:v>7.748358564814815</c:v>
                </c:pt>
                <c:pt idx="190">
                  <c:v>7.748358564814815</c:v>
                </c:pt>
                <c:pt idx="191">
                  <c:v>7.748358564814815</c:v>
                </c:pt>
                <c:pt idx="192">
                  <c:v>7.748358564814815</c:v>
                </c:pt>
                <c:pt idx="193">
                  <c:v>7.748358564814815</c:v>
                </c:pt>
                <c:pt idx="194">
                  <c:v>7.748358564814815</c:v>
                </c:pt>
                <c:pt idx="195">
                  <c:v>7.748358564814815</c:v>
                </c:pt>
                <c:pt idx="196">
                  <c:v>7.748358564814815</c:v>
                </c:pt>
                <c:pt idx="197">
                  <c:v>7.748358564814815</c:v>
                </c:pt>
                <c:pt idx="198">
                  <c:v>7.748358564814815</c:v>
                </c:pt>
                <c:pt idx="199">
                  <c:v>7.748358564814815</c:v>
                </c:pt>
                <c:pt idx="200">
                  <c:v>7.748358564814815</c:v>
                </c:pt>
                <c:pt idx="201">
                  <c:v>7.748358564814815</c:v>
                </c:pt>
                <c:pt idx="202">
                  <c:v>7.748358564814815</c:v>
                </c:pt>
                <c:pt idx="203">
                  <c:v>7.7</c:v>
                </c:pt>
                <c:pt idx="204">
                  <c:v>7.7</c:v>
                </c:pt>
                <c:pt idx="205">
                  <c:v>7.7</c:v>
                </c:pt>
                <c:pt idx="206">
                  <c:v>7.7</c:v>
                </c:pt>
                <c:pt idx="207">
                  <c:v>7.7</c:v>
                </c:pt>
                <c:pt idx="208">
                  <c:v>7.7</c:v>
                </c:pt>
                <c:pt idx="209">
                  <c:v>7.7</c:v>
                </c:pt>
                <c:pt idx="210">
                  <c:v>7.7</c:v>
                </c:pt>
                <c:pt idx="211">
                  <c:v>7.7</c:v>
                </c:pt>
                <c:pt idx="212">
                  <c:v>7.7</c:v>
                </c:pt>
                <c:pt idx="213">
                  <c:v>7.7</c:v>
                </c:pt>
                <c:pt idx="214">
                  <c:v>7.7</c:v>
                </c:pt>
                <c:pt idx="215">
                  <c:v>7.7</c:v>
                </c:pt>
                <c:pt idx="216">
                  <c:v>7.7</c:v>
                </c:pt>
                <c:pt idx="217">
                  <c:v>7.7</c:v>
                </c:pt>
                <c:pt idx="218">
                  <c:v>7.7</c:v>
                </c:pt>
                <c:pt idx="219">
                  <c:v>7.7</c:v>
                </c:pt>
                <c:pt idx="220">
                  <c:v>7.7</c:v>
                </c:pt>
                <c:pt idx="221">
                  <c:v>7.7</c:v>
                </c:pt>
                <c:pt idx="222">
                  <c:v>7.7</c:v>
                </c:pt>
                <c:pt idx="223">
                  <c:v>7.7</c:v>
                </c:pt>
                <c:pt idx="224">
                  <c:v>7.7</c:v>
                </c:pt>
                <c:pt idx="225">
                  <c:v>7.7</c:v>
                </c:pt>
                <c:pt idx="226">
                  <c:v>7.7</c:v>
                </c:pt>
                <c:pt idx="227">
                  <c:v>7.7</c:v>
                </c:pt>
                <c:pt idx="228">
                  <c:v>7.7</c:v>
                </c:pt>
                <c:pt idx="229">
                  <c:v>7.7</c:v>
                </c:pt>
                <c:pt idx="230">
                  <c:v>7.7</c:v>
                </c:pt>
                <c:pt idx="231">
                  <c:v>7.7</c:v>
                </c:pt>
                <c:pt idx="232">
                  <c:v>7.7</c:v>
                </c:pt>
                <c:pt idx="233">
                  <c:v>7.7</c:v>
                </c:pt>
                <c:pt idx="234">
                  <c:v>7.7</c:v>
                </c:pt>
                <c:pt idx="235">
                  <c:v>7.7</c:v>
                </c:pt>
                <c:pt idx="236">
                  <c:v>7.7</c:v>
                </c:pt>
                <c:pt idx="237">
                  <c:v>7.7</c:v>
                </c:pt>
                <c:pt idx="238">
                  <c:v>7.7</c:v>
                </c:pt>
                <c:pt idx="239">
                  <c:v>7.7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0D9C-4659-AB28-4AD07E037B9B}"/>
            </c:ext>
          </c:extLst>
        </c:ser>
        <c:ser>
          <c:idx val="22"/>
          <c:order val="22"/>
          <c:tx>
            <c:v>Exp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val>
            <c:numRef>
              <c:f>Sheet1!$Z$3:$Z$242</c:f>
              <c:numCache>
                <c:formatCode>General</c:formatCode>
                <c:ptCount val="240"/>
                <c:pt idx="0">
                  <c:v>8.8000000000000007</c:v>
                </c:pt>
                <c:pt idx="1">
                  <c:v>8.8000000000000007</c:v>
                </c:pt>
                <c:pt idx="2">
                  <c:v>8.8000000000000007</c:v>
                </c:pt>
                <c:pt idx="3">
                  <c:v>8.8000000000000007</c:v>
                </c:pt>
                <c:pt idx="4">
                  <c:v>8.8000000000000007</c:v>
                </c:pt>
                <c:pt idx="5">
                  <c:v>8.8000000000000007</c:v>
                </c:pt>
                <c:pt idx="6">
                  <c:v>8.8000000000000007</c:v>
                </c:pt>
                <c:pt idx="7">
                  <c:v>8.8000000000000007</c:v>
                </c:pt>
                <c:pt idx="8">
                  <c:v>8.8000000000000007</c:v>
                </c:pt>
                <c:pt idx="9">
                  <c:v>8.8000000000000007</c:v>
                </c:pt>
                <c:pt idx="10">
                  <c:v>8.8000000000000007</c:v>
                </c:pt>
                <c:pt idx="11">
                  <c:v>8.8000000000000007</c:v>
                </c:pt>
                <c:pt idx="12">
                  <c:v>8.8000000000000007</c:v>
                </c:pt>
                <c:pt idx="13">
                  <c:v>8.8000000000000007</c:v>
                </c:pt>
                <c:pt idx="14">
                  <c:v>8.8000000000000007</c:v>
                </c:pt>
                <c:pt idx="15">
                  <c:v>8.8000000000000007</c:v>
                </c:pt>
                <c:pt idx="16">
                  <c:v>8.8000000000000007</c:v>
                </c:pt>
                <c:pt idx="17">
                  <c:v>8.8000000000000007</c:v>
                </c:pt>
                <c:pt idx="18">
                  <c:v>8.8000000000000007</c:v>
                </c:pt>
                <c:pt idx="19">
                  <c:v>8.8000000000000007</c:v>
                </c:pt>
                <c:pt idx="20">
                  <c:v>8.8000000000000007</c:v>
                </c:pt>
                <c:pt idx="21">
                  <c:v>8.8000000000000007</c:v>
                </c:pt>
                <c:pt idx="22">
                  <c:v>8.8000000000000007</c:v>
                </c:pt>
                <c:pt idx="23">
                  <c:v>8.8000000000000007</c:v>
                </c:pt>
                <c:pt idx="24">
                  <c:v>8.8000000000000007</c:v>
                </c:pt>
                <c:pt idx="25">
                  <c:v>8.8000000000000007</c:v>
                </c:pt>
                <c:pt idx="26">
                  <c:v>8.8000000000000007</c:v>
                </c:pt>
                <c:pt idx="27">
                  <c:v>8.8000000000000007</c:v>
                </c:pt>
                <c:pt idx="28">
                  <c:v>8.8000000000000007</c:v>
                </c:pt>
                <c:pt idx="29">
                  <c:v>8.8000000000000007</c:v>
                </c:pt>
                <c:pt idx="30">
                  <c:v>8.8000000000000007</c:v>
                </c:pt>
                <c:pt idx="31">
                  <c:v>8.8000000000000007</c:v>
                </c:pt>
                <c:pt idx="32">
                  <c:v>8.8000000000000007</c:v>
                </c:pt>
                <c:pt idx="33">
                  <c:v>8.8000000000000007</c:v>
                </c:pt>
                <c:pt idx="34">
                  <c:v>8.8000000000000007</c:v>
                </c:pt>
                <c:pt idx="35">
                  <c:v>8.8000000000000007</c:v>
                </c:pt>
                <c:pt idx="36">
                  <c:v>8.8000000000000007</c:v>
                </c:pt>
                <c:pt idx="37">
                  <c:v>8.8000000000000007</c:v>
                </c:pt>
                <c:pt idx="38">
                  <c:v>8.8000000000000007</c:v>
                </c:pt>
                <c:pt idx="39">
                  <c:v>8.8000000000000007</c:v>
                </c:pt>
                <c:pt idx="40">
                  <c:v>8.8000000000000007</c:v>
                </c:pt>
                <c:pt idx="41">
                  <c:v>8.8000000000000007</c:v>
                </c:pt>
                <c:pt idx="42">
                  <c:v>8.8000000000000007</c:v>
                </c:pt>
                <c:pt idx="43">
                  <c:v>8.8000000000000007</c:v>
                </c:pt>
                <c:pt idx="44">
                  <c:v>8.8000000000000007</c:v>
                </c:pt>
                <c:pt idx="45">
                  <c:v>8.8000000000000007</c:v>
                </c:pt>
                <c:pt idx="46">
                  <c:v>8.8000000000000007</c:v>
                </c:pt>
                <c:pt idx="47">
                  <c:v>8.8000000000000007</c:v>
                </c:pt>
                <c:pt idx="48">
                  <c:v>8.8000000000000007</c:v>
                </c:pt>
                <c:pt idx="49">
                  <c:v>8.8000000000000007</c:v>
                </c:pt>
                <c:pt idx="50">
                  <c:v>8.8000000000000007</c:v>
                </c:pt>
                <c:pt idx="51">
                  <c:v>8.8000000000000007</c:v>
                </c:pt>
                <c:pt idx="52">
                  <c:v>8.8000000000000007</c:v>
                </c:pt>
                <c:pt idx="53">
                  <c:v>8.8000000000000007</c:v>
                </c:pt>
                <c:pt idx="54">
                  <c:v>8.8000000000000007</c:v>
                </c:pt>
                <c:pt idx="55">
                  <c:v>8.8000000000000007</c:v>
                </c:pt>
                <c:pt idx="56">
                  <c:v>8.8000000000000007</c:v>
                </c:pt>
                <c:pt idx="57">
                  <c:v>8.8000000000000007</c:v>
                </c:pt>
                <c:pt idx="58">
                  <c:v>8.8000000000000007</c:v>
                </c:pt>
                <c:pt idx="59">
                  <c:v>8.8000000000000007</c:v>
                </c:pt>
                <c:pt idx="60">
                  <c:v>8.8000000000000007</c:v>
                </c:pt>
                <c:pt idx="61">
                  <c:v>8.8000000000000007</c:v>
                </c:pt>
                <c:pt idx="62">
                  <c:v>8.8000000000000007</c:v>
                </c:pt>
                <c:pt idx="63">
                  <c:v>8.8000000000000007</c:v>
                </c:pt>
                <c:pt idx="64">
                  <c:v>8.8000000000000007</c:v>
                </c:pt>
                <c:pt idx="65">
                  <c:v>8.8000000000000007</c:v>
                </c:pt>
                <c:pt idx="66">
                  <c:v>8.8000000000000007</c:v>
                </c:pt>
                <c:pt idx="67">
                  <c:v>8.8000000000000007</c:v>
                </c:pt>
                <c:pt idx="68">
                  <c:v>8.8000000000000007</c:v>
                </c:pt>
                <c:pt idx="69">
                  <c:v>8.8000000000000007</c:v>
                </c:pt>
                <c:pt idx="70">
                  <c:v>8.8000000000000007</c:v>
                </c:pt>
                <c:pt idx="71">
                  <c:v>8.8000000000000007</c:v>
                </c:pt>
                <c:pt idx="72">
                  <c:v>8.8000000000000007</c:v>
                </c:pt>
                <c:pt idx="73">
                  <c:v>8.8000000000000007</c:v>
                </c:pt>
                <c:pt idx="74">
                  <c:v>8.8000000000000007</c:v>
                </c:pt>
                <c:pt idx="75">
                  <c:v>8.8000000000000007</c:v>
                </c:pt>
                <c:pt idx="76">
                  <c:v>9.6252418958860755</c:v>
                </c:pt>
                <c:pt idx="77">
                  <c:v>9.6252418958860755</c:v>
                </c:pt>
                <c:pt idx="78">
                  <c:v>9.6252418958860755</c:v>
                </c:pt>
                <c:pt idx="79">
                  <c:v>9.6252418958860755</c:v>
                </c:pt>
                <c:pt idx="80">
                  <c:v>9.6252418958860755</c:v>
                </c:pt>
                <c:pt idx="81">
                  <c:v>9.6252418958860755</c:v>
                </c:pt>
                <c:pt idx="82">
                  <c:v>9.6252418958860755</c:v>
                </c:pt>
                <c:pt idx="83">
                  <c:v>9.6252418958860755</c:v>
                </c:pt>
                <c:pt idx="84">
                  <c:v>9.6252418958860755</c:v>
                </c:pt>
                <c:pt idx="85">
                  <c:v>9.6252418958860755</c:v>
                </c:pt>
                <c:pt idx="86">
                  <c:v>8.8000000000000007</c:v>
                </c:pt>
                <c:pt idx="87">
                  <c:v>8.8000000000000007</c:v>
                </c:pt>
                <c:pt idx="88">
                  <c:v>8.8000000000000007</c:v>
                </c:pt>
                <c:pt idx="89">
                  <c:v>8.8000000000000007</c:v>
                </c:pt>
                <c:pt idx="90">
                  <c:v>8.8000000000000007</c:v>
                </c:pt>
                <c:pt idx="91">
                  <c:v>8.8000000000000007</c:v>
                </c:pt>
                <c:pt idx="92">
                  <c:v>8.8000000000000007</c:v>
                </c:pt>
                <c:pt idx="93">
                  <c:v>8.8000000000000007</c:v>
                </c:pt>
                <c:pt idx="94">
                  <c:v>8.8000000000000007</c:v>
                </c:pt>
                <c:pt idx="95">
                  <c:v>8.8000000000000007</c:v>
                </c:pt>
                <c:pt idx="96">
                  <c:v>8.8000000000000007</c:v>
                </c:pt>
                <c:pt idx="97">
                  <c:v>8.8000000000000007</c:v>
                </c:pt>
                <c:pt idx="98">
                  <c:v>8.8000000000000007</c:v>
                </c:pt>
                <c:pt idx="99">
                  <c:v>8.8000000000000007</c:v>
                </c:pt>
                <c:pt idx="100">
                  <c:v>8.8000000000000007</c:v>
                </c:pt>
                <c:pt idx="101">
                  <c:v>8.8000000000000007</c:v>
                </c:pt>
                <c:pt idx="102">
                  <c:v>8.8000000000000007</c:v>
                </c:pt>
                <c:pt idx="103">
                  <c:v>8.8000000000000007</c:v>
                </c:pt>
                <c:pt idx="104">
                  <c:v>8.8000000000000007</c:v>
                </c:pt>
                <c:pt idx="105">
                  <c:v>8.8000000000000007</c:v>
                </c:pt>
                <c:pt idx="106">
                  <c:v>8.8000000000000007</c:v>
                </c:pt>
                <c:pt idx="107">
                  <c:v>8.8000000000000007</c:v>
                </c:pt>
                <c:pt idx="108">
                  <c:v>8.8000000000000007</c:v>
                </c:pt>
                <c:pt idx="109">
                  <c:v>9.7999915273206746</c:v>
                </c:pt>
                <c:pt idx="110">
                  <c:v>9.7999915273206746</c:v>
                </c:pt>
                <c:pt idx="111">
                  <c:v>9.7999915273206746</c:v>
                </c:pt>
                <c:pt idx="112">
                  <c:v>9.7999915273206746</c:v>
                </c:pt>
                <c:pt idx="113">
                  <c:v>9.7999915273206746</c:v>
                </c:pt>
                <c:pt idx="114">
                  <c:v>9.7999915273206746</c:v>
                </c:pt>
                <c:pt idx="115">
                  <c:v>9.7999915273206746</c:v>
                </c:pt>
                <c:pt idx="116">
                  <c:v>9.7999915273206746</c:v>
                </c:pt>
                <c:pt idx="117">
                  <c:v>9.7999915273206746</c:v>
                </c:pt>
                <c:pt idx="118">
                  <c:v>9.7999915273206746</c:v>
                </c:pt>
                <c:pt idx="119">
                  <c:v>8.8000000000000007</c:v>
                </c:pt>
                <c:pt idx="120">
                  <c:v>8.8000000000000007</c:v>
                </c:pt>
                <c:pt idx="121">
                  <c:v>8.8000000000000007</c:v>
                </c:pt>
                <c:pt idx="122">
                  <c:v>8.8000000000000007</c:v>
                </c:pt>
                <c:pt idx="123">
                  <c:v>8.8000000000000007</c:v>
                </c:pt>
                <c:pt idx="124">
                  <c:v>8.8000000000000007</c:v>
                </c:pt>
                <c:pt idx="125">
                  <c:v>8.8000000000000007</c:v>
                </c:pt>
                <c:pt idx="126">
                  <c:v>8.8000000000000007</c:v>
                </c:pt>
                <c:pt idx="127">
                  <c:v>8.8000000000000007</c:v>
                </c:pt>
                <c:pt idx="128">
                  <c:v>8.8000000000000007</c:v>
                </c:pt>
                <c:pt idx="129">
                  <c:v>8.8000000000000007</c:v>
                </c:pt>
                <c:pt idx="130">
                  <c:v>8.8000000000000007</c:v>
                </c:pt>
                <c:pt idx="131">
                  <c:v>8.8000000000000007</c:v>
                </c:pt>
                <c:pt idx="132">
                  <c:v>8.8000000000000007</c:v>
                </c:pt>
                <c:pt idx="133">
                  <c:v>8.8000000000000007</c:v>
                </c:pt>
                <c:pt idx="134">
                  <c:v>8.8000000000000007</c:v>
                </c:pt>
                <c:pt idx="135">
                  <c:v>8.8000000000000007</c:v>
                </c:pt>
                <c:pt idx="136">
                  <c:v>8.8000000000000007</c:v>
                </c:pt>
                <c:pt idx="137">
                  <c:v>8.8000000000000007</c:v>
                </c:pt>
                <c:pt idx="138">
                  <c:v>8.8000000000000007</c:v>
                </c:pt>
                <c:pt idx="139">
                  <c:v>8.8000000000000007</c:v>
                </c:pt>
                <c:pt idx="140">
                  <c:v>8.8000000000000007</c:v>
                </c:pt>
                <c:pt idx="141">
                  <c:v>8.8000000000000007</c:v>
                </c:pt>
                <c:pt idx="142">
                  <c:v>8.8000000000000007</c:v>
                </c:pt>
                <c:pt idx="143">
                  <c:v>8.8000000000000007</c:v>
                </c:pt>
                <c:pt idx="144">
                  <c:v>8.8000000000000007</c:v>
                </c:pt>
                <c:pt idx="145">
                  <c:v>8.8000000000000007</c:v>
                </c:pt>
                <c:pt idx="146">
                  <c:v>8.8000000000000007</c:v>
                </c:pt>
                <c:pt idx="147">
                  <c:v>8.8000000000000007</c:v>
                </c:pt>
                <c:pt idx="148">
                  <c:v>8.8000000000000007</c:v>
                </c:pt>
                <c:pt idx="149">
                  <c:v>8.8000000000000007</c:v>
                </c:pt>
                <c:pt idx="150">
                  <c:v>8.8000000000000007</c:v>
                </c:pt>
                <c:pt idx="151">
                  <c:v>8.8000000000000007</c:v>
                </c:pt>
                <c:pt idx="152">
                  <c:v>8.8000000000000007</c:v>
                </c:pt>
                <c:pt idx="153">
                  <c:v>8.8000000000000007</c:v>
                </c:pt>
                <c:pt idx="154">
                  <c:v>8.8000000000000007</c:v>
                </c:pt>
                <c:pt idx="155">
                  <c:v>8.8000000000000007</c:v>
                </c:pt>
                <c:pt idx="156">
                  <c:v>8.8000000000000007</c:v>
                </c:pt>
                <c:pt idx="157">
                  <c:v>8.8000000000000007</c:v>
                </c:pt>
                <c:pt idx="158">
                  <c:v>8.8000000000000007</c:v>
                </c:pt>
                <c:pt idx="159">
                  <c:v>8.8000000000000007</c:v>
                </c:pt>
                <c:pt idx="160">
                  <c:v>8.8000000000000007</c:v>
                </c:pt>
                <c:pt idx="161">
                  <c:v>8.8000000000000007</c:v>
                </c:pt>
                <c:pt idx="162">
                  <c:v>8.8000000000000007</c:v>
                </c:pt>
                <c:pt idx="163">
                  <c:v>8.8000000000000007</c:v>
                </c:pt>
                <c:pt idx="164">
                  <c:v>8.8000000000000007</c:v>
                </c:pt>
                <c:pt idx="165">
                  <c:v>8.8000000000000007</c:v>
                </c:pt>
                <c:pt idx="166">
                  <c:v>8.8000000000000007</c:v>
                </c:pt>
                <c:pt idx="167">
                  <c:v>8.8000000000000007</c:v>
                </c:pt>
                <c:pt idx="168">
                  <c:v>8.8000000000000007</c:v>
                </c:pt>
                <c:pt idx="169">
                  <c:v>8.8000000000000007</c:v>
                </c:pt>
                <c:pt idx="170">
                  <c:v>8.8000000000000007</c:v>
                </c:pt>
                <c:pt idx="171">
                  <c:v>8.8000000000000007</c:v>
                </c:pt>
                <c:pt idx="172">
                  <c:v>8.8000000000000007</c:v>
                </c:pt>
                <c:pt idx="173">
                  <c:v>8.8000000000000007</c:v>
                </c:pt>
                <c:pt idx="174">
                  <c:v>8.8000000000000007</c:v>
                </c:pt>
                <c:pt idx="175">
                  <c:v>8.8000000000000007</c:v>
                </c:pt>
                <c:pt idx="176">
                  <c:v>8.8000000000000007</c:v>
                </c:pt>
                <c:pt idx="177">
                  <c:v>8.8000000000000007</c:v>
                </c:pt>
                <c:pt idx="178">
                  <c:v>8.8000000000000007</c:v>
                </c:pt>
                <c:pt idx="179">
                  <c:v>8.8000000000000007</c:v>
                </c:pt>
                <c:pt idx="180">
                  <c:v>8.8000000000000007</c:v>
                </c:pt>
                <c:pt idx="181">
                  <c:v>8.8000000000000007</c:v>
                </c:pt>
                <c:pt idx="182">
                  <c:v>8.8000000000000007</c:v>
                </c:pt>
                <c:pt idx="183">
                  <c:v>8.8000000000000007</c:v>
                </c:pt>
                <c:pt idx="184">
                  <c:v>8.8000000000000007</c:v>
                </c:pt>
                <c:pt idx="185">
                  <c:v>8.8000000000000007</c:v>
                </c:pt>
                <c:pt idx="186">
                  <c:v>8.8000000000000007</c:v>
                </c:pt>
                <c:pt idx="187">
                  <c:v>8.8000000000000007</c:v>
                </c:pt>
                <c:pt idx="188">
                  <c:v>8.8000000000000007</c:v>
                </c:pt>
                <c:pt idx="189">
                  <c:v>8.8000000000000007</c:v>
                </c:pt>
                <c:pt idx="190">
                  <c:v>8.8000000000000007</c:v>
                </c:pt>
                <c:pt idx="191">
                  <c:v>8.8000000000000007</c:v>
                </c:pt>
                <c:pt idx="192">
                  <c:v>8.8000000000000007</c:v>
                </c:pt>
                <c:pt idx="193">
                  <c:v>8.8000000000000007</c:v>
                </c:pt>
                <c:pt idx="194">
                  <c:v>8.8000000000000007</c:v>
                </c:pt>
                <c:pt idx="195">
                  <c:v>8.8000000000000007</c:v>
                </c:pt>
                <c:pt idx="196">
                  <c:v>8.8000000000000007</c:v>
                </c:pt>
                <c:pt idx="197">
                  <c:v>8.8000000000000007</c:v>
                </c:pt>
                <c:pt idx="198">
                  <c:v>8.8000000000000007</c:v>
                </c:pt>
                <c:pt idx="199">
                  <c:v>8.8000000000000007</c:v>
                </c:pt>
                <c:pt idx="200">
                  <c:v>8.8000000000000007</c:v>
                </c:pt>
                <c:pt idx="201">
                  <c:v>8.8000000000000007</c:v>
                </c:pt>
                <c:pt idx="202">
                  <c:v>8.8000000000000007</c:v>
                </c:pt>
                <c:pt idx="203">
                  <c:v>8.8000000000000007</c:v>
                </c:pt>
                <c:pt idx="204">
                  <c:v>8.8000000000000007</c:v>
                </c:pt>
                <c:pt idx="205">
                  <c:v>8.8000000000000007</c:v>
                </c:pt>
                <c:pt idx="206">
                  <c:v>8.8000000000000007</c:v>
                </c:pt>
                <c:pt idx="207">
                  <c:v>8.8000000000000007</c:v>
                </c:pt>
                <c:pt idx="208">
                  <c:v>8.8000000000000007</c:v>
                </c:pt>
                <c:pt idx="209">
                  <c:v>8.8000000000000007</c:v>
                </c:pt>
                <c:pt idx="210">
                  <c:v>8.8000000000000007</c:v>
                </c:pt>
                <c:pt idx="211">
                  <c:v>8.8000000000000007</c:v>
                </c:pt>
                <c:pt idx="212">
                  <c:v>8.8000000000000007</c:v>
                </c:pt>
                <c:pt idx="213">
                  <c:v>8.8000000000000007</c:v>
                </c:pt>
                <c:pt idx="214">
                  <c:v>8.8000000000000007</c:v>
                </c:pt>
                <c:pt idx="215">
                  <c:v>8.8000000000000007</c:v>
                </c:pt>
                <c:pt idx="216">
                  <c:v>8.8000000000000007</c:v>
                </c:pt>
                <c:pt idx="217">
                  <c:v>8.8000000000000007</c:v>
                </c:pt>
                <c:pt idx="218">
                  <c:v>8.8000000000000007</c:v>
                </c:pt>
                <c:pt idx="219">
                  <c:v>8.8000000000000007</c:v>
                </c:pt>
                <c:pt idx="220">
                  <c:v>8.8000000000000007</c:v>
                </c:pt>
                <c:pt idx="221">
                  <c:v>8.8000000000000007</c:v>
                </c:pt>
                <c:pt idx="222">
                  <c:v>8.8000000000000007</c:v>
                </c:pt>
                <c:pt idx="223">
                  <c:v>8.8000000000000007</c:v>
                </c:pt>
                <c:pt idx="224">
                  <c:v>8.8000000000000007</c:v>
                </c:pt>
                <c:pt idx="225">
                  <c:v>8.8000000000000007</c:v>
                </c:pt>
                <c:pt idx="226">
                  <c:v>8.8000000000000007</c:v>
                </c:pt>
                <c:pt idx="227">
                  <c:v>8.8000000000000007</c:v>
                </c:pt>
                <c:pt idx="228">
                  <c:v>8.8000000000000007</c:v>
                </c:pt>
                <c:pt idx="229">
                  <c:v>8.8000000000000007</c:v>
                </c:pt>
                <c:pt idx="230">
                  <c:v>8.8000000000000007</c:v>
                </c:pt>
                <c:pt idx="231">
                  <c:v>8.8000000000000007</c:v>
                </c:pt>
                <c:pt idx="232">
                  <c:v>8.8000000000000007</c:v>
                </c:pt>
                <c:pt idx="233">
                  <c:v>8.8000000000000007</c:v>
                </c:pt>
                <c:pt idx="234">
                  <c:v>8.8000000000000007</c:v>
                </c:pt>
                <c:pt idx="235">
                  <c:v>8.8000000000000007</c:v>
                </c:pt>
                <c:pt idx="236">
                  <c:v>8.8000000000000007</c:v>
                </c:pt>
                <c:pt idx="237">
                  <c:v>8.8000000000000007</c:v>
                </c:pt>
                <c:pt idx="238">
                  <c:v>8.8000000000000007</c:v>
                </c:pt>
                <c:pt idx="239">
                  <c:v>8.8000000000000007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0D9C-4659-AB28-4AD07E037B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968992"/>
        <c:axId val="504039136"/>
      </c:lineChart>
      <c:catAx>
        <c:axId val="442968992"/>
        <c:scaling>
          <c:orientation val="minMax"/>
        </c:scaling>
        <c:delete val="1"/>
        <c:axPos val="t"/>
        <c:majorTickMark val="out"/>
        <c:minorTickMark val="none"/>
        <c:tickLblPos val="nextTo"/>
        <c:crossAx val="504039136"/>
        <c:crosses val="max"/>
        <c:auto val="1"/>
        <c:lblAlgn val="ctr"/>
        <c:lblOffset val="100"/>
        <c:noMultiLvlLbl val="0"/>
      </c:catAx>
      <c:valAx>
        <c:axId val="504039136"/>
        <c:scaling>
          <c:orientation val="minMax"/>
          <c:max val="10"/>
          <c:min val="-0.5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442968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 i="0" baseline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405CD-F4CC-4B3C-B6F3-67FEA91A3559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DFDA3-3462-40F3-BE92-A37986DD4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25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Structure depicted is human 4js1 14 </a:t>
            </a:r>
            <a:r>
              <a:rPr lang="en-US" dirty="0" err="1"/>
              <a:t>phes</a:t>
            </a:r>
            <a:r>
              <a:rPr lang="en-US" dirty="0"/>
              <a:t> –</a:t>
            </a:r>
            <a:r>
              <a:rPr lang="en-US" baseline="0" dirty="0"/>
              <a:t> rat MPS has 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B712F-38DF-4B6E-B9CA-A9773053D4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3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HN-HD1   		2.73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A73A9-AEC8-4719-97CA-B0DEFFDB71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35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B712F-38DF-4B6E-B9CA-A9773053D45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47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688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79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20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7555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02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6958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5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7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62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2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3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1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4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4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50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89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5482F45-0698-433F-9323-056BBF0A5E7B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57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9577" y="-177517"/>
            <a:ext cx="9144000" cy="2387600"/>
          </a:xfrm>
        </p:spPr>
        <p:txBody>
          <a:bodyPr/>
          <a:lstStyle/>
          <a:p>
            <a:r>
              <a:rPr lang="en-US" dirty="0"/>
              <a:t>Noe-proteins, Spectrum assignment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Gordon Chalmers</a:t>
            </a:r>
          </a:p>
          <a:p>
            <a:r>
              <a:rPr lang="en-US" dirty="0"/>
              <a:t>Complex Carbohydrate Research Center</a:t>
            </a:r>
          </a:p>
          <a:p>
            <a:r>
              <a:rPr lang="en-US" dirty="0"/>
              <a:t>Department of Computer Science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45113" y="6230490"/>
            <a:ext cx="2353235" cy="3854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 : 24 figures</a:t>
            </a:r>
          </a:p>
        </p:txBody>
      </p:sp>
    </p:spTree>
    <p:extLst>
      <p:ext uri="{BB962C8B-B14F-4D97-AF65-F5344CB8AC3E}">
        <p14:creationId xmlns:p14="http://schemas.microsoft.com/office/powerpoint/2010/main" val="738816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 descr="st6gal1-gNfhsqc-pH6.5-BisTris200mMNaCl-noTAGnoGLYCAN-nt64-ni48-03091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143000"/>
            <a:ext cx="7528044" cy="5260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1676400" y="6400800"/>
            <a:ext cx="8763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ST6Gal-1, Trimmed </a:t>
            </a:r>
            <a:r>
              <a:rPr lang="en-US" alt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Glcyan</a:t>
            </a: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 20 </a:t>
            </a:r>
            <a:r>
              <a:rPr lang="en-US" alt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</a:t>
            </a: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 6.5 Bis-TRIS Buffer, 200 </a:t>
            </a:r>
            <a:r>
              <a:rPr lang="en-US" alt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</a:t>
            </a: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NaCl</a:t>
            </a:r>
            <a:endParaRPr lang="en-US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1512" y="1"/>
            <a:ext cx="89727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Collect Data on This Protein?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Labeling with 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N-Labeled Amino Acids (Phenylalanine)</a:t>
            </a:r>
          </a:p>
        </p:txBody>
      </p:sp>
    </p:spTree>
    <p:extLst>
      <p:ext uri="{BB962C8B-B14F-4D97-AF65-F5344CB8AC3E}">
        <p14:creationId xmlns:p14="http://schemas.microsoft.com/office/powerpoint/2010/main" val="940908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– difficulty of comparing with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1" y="685800"/>
            <a:ext cx="8899059" cy="3908612"/>
          </a:xfrm>
        </p:spPr>
        <p:txBody>
          <a:bodyPr>
            <a:normAutofit/>
          </a:bodyPr>
          <a:lstStyle/>
          <a:p>
            <a:r>
              <a:rPr lang="en-US" dirty="0"/>
              <a:t>Programs can calculate protein noe’s from trajectories</a:t>
            </a:r>
          </a:p>
          <a:p>
            <a:r>
              <a:rPr lang="en-US" dirty="0"/>
              <a:t>Relaxation rates also, anything to do with spectral density function</a:t>
            </a:r>
          </a:p>
          <a:p>
            <a:endParaRPr lang="en-US" dirty="0"/>
          </a:p>
          <a:p>
            <a:r>
              <a:rPr lang="en-US" dirty="0"/>
              <a:t>Molecular simulations - difficulty with sampling</a:t>
            </a:r>
          </a:p>
          <a:p>
            <a:r>
              <a:rPr lang="en-US" dirty="0"/>
              <a:t>Changes of molecular structure are fast</a:t>
            </a:r>
          </a:p>
          <a:p>
            <a:r>
              <a:rPr lang="en-US" dirty="0"/>
              <a:t>Diffusion effects – indirect transfer of magnetization – can be important</a:t>
            </a:r>
          </a:p>
          <a:p>
            <a:r>
              <a:rPr lang="en-US" dirty="0"/>
              <a:t>Mobility of protons can really affect predictions if inter-distances are used.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55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Noe programs – difficult to calculate and would like no approximations, such as inter-distances and curve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Programs are memory intensive </a:t>
            </a:r>
          </a:p>
          <a:p>
            <a:r>
              <a:rPr lang="en-US" dirty="0"/>
              <a:t>Time consuming to calculate noe’s </a:t>
            </a:r>
          </a:p>
          <a:p>
            <a:r>
              <a:rPr lang="en-US" dirty="0"/>
              <a:t>MD trajectories take time to create, 5 days, for 5000 atoms and 1 microsecond</a:t>
            </a:r>
          </a:p>
          <a:p>
            <a:r>
              <a:rPr lang="en-US" dirty="0"/>
              <a:t>Many people don’t have the computing resources</a:t>
            </a:r>
          </a:p>
          <a:p>
            <a:r>
              <a:rPr lang="en-US" dirty="0"/>
              <a:t>Experimentalists would like real-time calculations for experimental tuning of parameters</a:t>
            </a:r>
          </a:p>
          <a:p>
            <a:endParaRPr lang="en-US" dirty="0"/>
          </a:p>
          <a:p>
            <a:r>
              <a:rPr lang="en-US" dirty="0"/>
              <a:t>Lots of neighboring protons – unlike carbohydrates</a:t>
            </a:r>
          </a:p>
          <a:p>
            <a:r>
              <a:rPr lang="en-US" dirty="0"/>
              <a:t>1/r^6 approximation not good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07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49" y="135468"/>
            <a:ext cx="7886700" cy="7903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 of Problem: F115 in ST6Gal1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73304" y="6120678"/>
            <a:ext cx="879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Expected NOE results from 1/r</a:t>
            </a:r>
            <a:r>
              <a:rPr lang="en-US" sz="2800" baseline="30000" dirty="0"/>
              <a:t>6</a:t>
            </a:r>
            <a:r>
              <a:rPr lang="en-US" sz="2800" dirty="0"/>
              <a:t>:   I</a:t>
            </a:r>
            <a:r>
              <a:rPr lang="en-US" sz="2800" baseline="-25000" dirty="0"/>
              <a:t>HD1</a:t>
            </a:r>
            <a:r>
              <a:rPr lang="en-US" sz="2800" dirty="0"/>
              <a:t>/I</a:t>
            </a:r>
            <a:r>
              <a:rPr lang="en-US" sz="2800" baseline="-25000" dirty="0"/>
              <a:t>HB3</a:t>
            </a:r>
            <a:r>
              <a:rPr lang="en-US" sz="2800" dirty="0"/>
              <a:t> =  4.7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991133" y="925831"/>
            <a:ext cx="6209732" cy="4828407"/>
            <a:chOff x="1467133" y="925830"/>
            <a:chExt cx="6209732" cy="4828407"/>
          </a:xfrm>
        </p:grpSpPr>
        <p:grpSp>
          <p:nvGrpSpPr>
            <p:cNvPr id="6" name="Group 5"/>
            <p:cNvGrpSpPr/>
            <p:nvPr/>
          </p:nvGrpSpPr>
          <p:grpSpPr>
            <a:xfrm>
              <a:off x="1467133" y="925830"/>
              <a:ext cx="6209732" cy="4828407"/>
              <a:chOff x="807154" y="1040130"/>
              <a:chExt cx="7529689" cy="572755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154" y="1040130"/>
                <a:ext cx="7529689" cy="5727559"/>
              </a:xfrm>
              <a:prstGeom prst="rect">
                <a:avLst/>
              </a:prstGeom>
            </p:spPr>
          </p:pic>
          <p:cxnSp>
            <p:nvCxnSpPr>
              <p:cNvPr id="5" name="Straight Connector 4"/>
              <p:cNvCxnSpPr/>
              <p:nvPr/>
            </p:nvCxnSpPr>
            <p:spPr>
              <a:xfrm>
                <a:off x="3669030" y="3314700"/>
                <a:ext cx="148590" cy="3429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Chord 2"/>
            <p:cNvSpPr/>
            <p:nvPr/>
          </p:nvSpPr>
          <p:spPr>
            <a:xfrm rot="5576623">
              <a:off x="3325827" y="2950011"/>
              <a:ext cx="816837" cy="236740"/>
            </a:xfrm>
            <a:prstGeom prst="chord">
              <a:avLst>
                <a:gd name="adj1" fmla="val 5145866"/>
                <a:gd name="adj2" fmla="val 164344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1866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228601"/>
            <a:ext cx="7886700" cy="962849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 from Simulation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4000" y="1719264"/>
            <a:ext cx="9156700" cy="2871470"/>
            <a:chOff x="0" y="2230332"/>
            <a:chExt cx="9156700" cy="2871470"/>
          </a:xfrm>
        </p:grpSpPr>
        <p:pic>
          <p:nvPicPr>
            <p:cNvPr id="4" name="Picture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230332"/>
              <a:ext cx="4584700" cy="2871470"/>
            </a:xfrm>
            <a:prstGeom prst="rect">
              <a:avLst/>
            </a:prstGeom>
            <a:noFill/>
          </p:spPr>
        </p:pic>
        <p:pic>
          <p:nvPicPr>
            <p:cNvPr id="5" name="Picture 4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236682"/>
              <a:ext cx="4584700" cy="2865120"/>
            </a:xfrm>
            <a:prstGeom prst="rect">
              <a:avLst/>
            </a:prstGeom>
            <a:noFill/>
          </p:spPr>
        </p:pic>
      </p:grpSp>
      <p:sp>
        <p:nvSpPr>
          <p:cNvPr id="8" name="Rectangle 7"/>
          <p:cNvSpPr/>
          <p:nvPr/>
        </p:nvSpPr>
        <p:spPr>
          <a:xfrm>
            <a:off x="2751233" y="5118550"/>
            <a:ext cx="63180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At 40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HD1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/I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HB3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 0.9; not 4.7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Even at 10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HD1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/I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HB3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is only 1.2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7064" y="2693335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 </a:t>
            </a:r>
            <a:r>
              <a:rPr lang="en-US" sz="2400" dirty="0" err="1"/>
              <a:t>ms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987040" y="3155000"/>
            <a:ext cx="357930" cy="8455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row: Down 10"/>
          <p:cNvSpPr/>
          <p:nvPr/>
        </p:nvSpPr>
        <p:spPr>
          <a:xfrm>
            <a:off x="6799729" y="1532965"/>
            <a:ext cx="76200" cy="726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84896" y="1308847"/>
            <a:ext cx="19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Indirect noe</a:t>
            </a:r>
          </a:p>
        </p:txBody>
      </p:sp>
    </p:spTree>
    <p:extLst>
      <p:ext uri="{BB962C8B-B14F-4D97-AF65-F5344CB8AC3E}">
        <p14:creationId xmlns:p14="http://schemas.microsoft.com/office/powerpoint/2010/main" val="3108643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Restructuring programs - reminder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336181"/>
            <a:ext cx="8867682" cy="43568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Programs </a:t>
            </a:r>
          </a:p>
          <a:p>
            <a:endParaRPr lang="en-US" dirty="0"/>
          </a:p>
          <a:p>
            <a:r>
              <a:rPr lang="en-US" dirty="0"/>
              <a:t>Correlation function calculation</a:t>
            </a:r>
          </a:p>
          <a:p>
            <a:r>
              <a:rPr lang="en-US" dirty="0"/>
              <a:t>Complete relaxation rate matrix calculation</a:t>
            </a:r>
          </a:p>
          <a:p>
            <a:r>
              <a:rPr lang="en-US" dirty="0"/>
              <a:t>Noe or relaxation rate calculation</a:t>
            </a:r>
          </a:p>
          <a:p>
            <a:endParaRPr lang="en-US" dirty="0"/>
          </a:p>
          <a:p>
            <a:r>
              <a:rPr lang="en-US" dirty="0"/>
              <a:t>Efficient and user friendly</a:t>
            </a:r>
          </a:p>
          <a:p>
            <a:r>
              <a:rPr lang="en-US" dirty="0"/>
              <a:t>Real-time calculations </a:t>
            </a:r>
          </a:p>
          <a:p>
            <a:r>
              <a:rPr lang="en-US" dirty="0"/>
              <a:t>Can change spin system initialization/finalization, B-field, …, in real-time, which is good for computational and experimental work</a:t>
            </a:r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050741" y="564778"/>
            <a:ext cx="2873188" cy="19139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These are separate programs.</a:t>
            </a:r>
          </a:p>
        </p:txBody>
      </p:sp>
    </p:spTree>
    <p:extLst>
      <p:ext uri="{BB962C8B-B14F-4D97-AF65-F5344CB8AC3E}">
        <p14:creationId xmlns:p14="http://schemas.microsoft.com/office/powerpoint/2010/main" val="3008989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397243"/>
            <a:ext cx="8534400" cy="1507067"/>
          </a:xfrm>
        </p:spPr>
        <p:txBody>
          <a:bodyPr/>
          <a:lstStyle/>
          <a:p>
            <a:r>
              <a:rPr lang="en-US" dirty="0"/>
              <a:t>Correlation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684212" y="80433"/>
                <a:ext cx="8534400" cy="5677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i="1" dirty="0">
                    <a:latin typeface="Cambria Math" panose="02040503050406030204" pitchFamily="18" charset="0"/>
                  </a:rPr>
                  <a:t>Correlation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We use the internal motion correlation function in large molecules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Computationally expensive </a:t>
                </a:r>
              </a:p>
              <a:p>
                <a:r>
                  <a:rPr lang="en-US" sz="2400" dirty="0"/>
                  <a:t>Uses trajectories</a:t>
                </a:r>
              </a:p>
              <a:p>
                <a:r>
                  <a:rPr lang="en-US" sz="2400" dirty="0"/>
                  <a:t>N frames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cost of computation</a:t>
                </a:r>
              </a:p>
              <a:p>
                <a:r>
                  <a:rPr lang="en-US" sz="2400" dirty="0"/>
                  <a:t>100,000 frames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Multiplies, additions, memory calls, … increase computation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80433"/>
                <a:ext cx="8534400" cy="5677645"/>
              </a:xfrm>
              <a:prstGeom prst="rect">
                <a:avLst/>
              </a:prstGeom>
              <a:blipFill>
                <a:blip r:embed="rId2"/>
                <a:stretch>
                  <a:fillRect l="-571" t="-322" b="-1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353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correlation function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88" y="685800"/>
            <a:ext cx="4819650" cy="3614738"/>
          </a:xfrm>
        </p:spPr>
      </p:pic>
    </p:spTree>
    <p:extLst>
      <p:ext uri="{BB962C8B-B14F-4D97-AF65-F5344CB8AC3E}">
        <p14:creationId xmlns:p14="http://schemas.microsoft.com/office/powerpoint/2010/main" val="2718582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looks like bumps – multiple processes not pathological.  No approximations or curve fitting is done.  Bad sampling – bad bumps.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88" y="219639"/>
            <a:ext cx="4819650" cy="3614738"/>
          </a:xfrm>
        </p:spPr>
      </p:pic>
    </p:spTree>
    <p:extLst>
      <p:ext uri="{BB962C8B-B14F-4D97-AF65-F5344CB8AC3E}">
        <p14:creationId xmlns:p14="http://schemas.microsoft.com/office/powerpoint/2010/main" val="387346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020720"/>
            <a:ext cx="8534400" cy="1507067"/>
          </a:xfrm>
        </p:spPr>
        <p:txBody>
          <a:bodyPr/>
          <a:lstStyle/>
          <a:p>
            <a:r>
              <a:rPr lang="en-US" dirty="0"/>
              <a:t>Complete relaxation rate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4212" y="685800"/>
                <a:ext cx="9091800" cy="44240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Matrix of magnetization transfer </a:t>
                </a:r>
              </a:p>
              <a:p>
                <a:endParaRPr lang="en-US" dirty="0"/>
              </a:p>
              <a:p>
                <a:r>
                  <a:rPr lang="en-US" dirty="0"/>
                  <a:t>Transfer of magnetization to spins, then relaxation of transfer</a:t>
                </a:r>
              </a:p>
              <a:p>
                <a:endParaRPr lang="en-US" dirty="0"/>
              </a:p>
              <a:p>
                <a:r>
                  <a:rPr lang="en-US" dirty="0"/>
                  <a:t>These are 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’s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’s</a:t>
                </a:r>
              </a:p>
              <a:p>
                <a:endParaRPr lang="en-US" dirty="0"/>
              </a:p>
              <a:p>
                <a:r>
                  <a:rPr lang="en-US" dirty="0"/>
                  <a:t>Uses correlation functions and </a:t>
                </a:r>
                <a:r>
                  <a:rPr lang="en-US" dirty="0" err="1"/>
                  <a:t>fourier</a:t>
                </a:r>
                <a:r>
                  <a:rPr lang="en-US" dirty="0"/>
                  <a:t> transform</a:t>
                </a:r>
              </a:p>
              <a:p>
                <a:endParaRPr lang="en-US" dirty="0"/>
              </a:p>
              <a:p>
                <a:r>
                  <a:rPr lang="en-US" dirty="0"/>
                  <a:t>Noe’s, relaxation rates, …, require evaluating the spectral density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685800"/>
                <a:ext cx="9091800" cy="4424082"/>
              </a:xfrm>
              <a:blipFill>
                <a:blip r:embed="rId2"/>
                <a:stretch>
                  <a:fillRect l="-268" b="-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838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software has been developed</a:t>
            </a:r>
          </a:p>
          <a:p>
            <a:r>
              <a:rPr lang="en-US" dirty="0"/>
              <a:t>Calculate noes of large and small molecules</a:t>
            </a:r>
          </a:p>
          <a:p>
            <a:r>
              <a:rPr lang="en-US" dirty="0"/>
              <a:t>Proteins – e.g. St6Gal1, Skp1 with glycosylation, …</a:t>
            </a:r>
          </a:p>
          <a:p>
            <a:endParaRPr lang="en-US" dirty="0"/>
          </a:p>
          <a:p>
            <a:r>
              <a:rPr lang="en-US" dirty="0"/>
              <a:t>Predictions of intensities at arbitrary mixing times </a:t>
            </a:r>
          </a:p>
          <a:p>
            <a:r>
              <a:rPr lang="en-US" dirty="0"/>
              <a:t>Can be used for different reasons – including assignments of spectra</a:t>
            </a:r>
          </a:p>
          <a:p>
            <a:r>
              <a:rPr lang="en-US" dirty="0"/>
              <a:t>Used in genetic algorithm peak assignment</a:t>
            </a:r>
          </a:p>
        </p:txBody>
      </p:sp>
      <p:sp>
        <p:nvSpPr>
          <p:cNvPr id="4" name="Oval 3"/>
          <p:cNvSpPr/>
          <p:nvPr/>
        </p:nvSpPr>
        <p:spPr>
          <a:xfrm>
            <a:off x="5679143" y="681318"/>
            <a:ext cx="4401670" cy="67683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high-performance.</a:t>
            </a:r>
          </a:p>
        </p:txBody>
      </p:sp>
    </p:spTree>
    <p:extLst>
      <p:ext uri="{BB962C8B-B14F-4D97-AF65-F5344CB8AC3E}">
        <p14:creationId xmlns:p14="http://schemas.microsoft.com/office/powerpoint/2010/main" val="109203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Fourier transform – zero frequency component in calculations are important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88" y="358591"/>
            <a:ext cx="4819650" cy="36147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60659" y="878541"/>
                <a:ext cx="3025588" cy="688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Intensity depends upon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distance average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659" y="878541"/>
                <a:ext cx="3025588" cy="688458"/>
              </a:xfrm>
              <a:prstGeom prst="rect">
                <a:avLst/>
              </a:prstGeom>
              <a:blipFill>
                <a:blip r:embed="rId3"/>
                <a:stretch>
                  <a:fillRect l="-8266" t="-19469" b="-9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061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Noe curve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part requires the initialization of spins and finalization.</a:t>
                </a:r>
              </a:p>
              <a:p>
                <a:endParaRPr lang="en-US" dirty="0"/>
              </a:p>
              <a:p>
                <a:r>
                  <a:rPr lang="en-US" dirty="0"/>
                  <a:t>The complete relaxation matrix is time evolved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𝑅𝑋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initial t=0 and final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/>
                  <a:t> conditions are used to calculate magnetization from equilibrium as a function of mixing time.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6" b="-1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88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Noe curve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88" y="685800"/>
            <a:ext cx="4819650" cy="36147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830671" y="1035424"/>
                <a:ext cx="3433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&gt;1.12</m:t>
                    </m:r>
                  </m:oMath>
                </a14:m>
                <a:r>
                  <a:rPr lang="en-US" dirty="0"/>
                  <a:t>  : negative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671" y="1035424"/>
                <a:ext cx="3433482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28212" y="1662953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case for proteins.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26193" y="2447367"/>
            <a:ext cx="3662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to maximize signal to noise.  Especially if many spin pair measurements are to be maximized.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1860176" y="1895140"/>
            <a:ext cx="13222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0329" y="1658468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signal</a:t>
            </a:r>
          </a:p>
          <a:p>
            <a:r>
              <a:rPr lang="en-US" dirty="0"/>
              <a:t>Good linear model</a:t>
            </a:r>
          </a:p>
        </p:txBody>
      </p:sp>
      <p:sp>
        <p:nvSpPr>
          <p:cNvPr id="7" name="Arrow: Left 6"/>
          <p:cNvSpPr/>
          <p:nvPr/>
        </p:nvSpPr>
        <p:spPr>
          <a:xfrm>
            <a:off x="3532095" y="3657601"/>
            <a:ext cx="398930" cy="896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69976" y="3151095"/>
            <a:ext cx="3585883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Good signal</a:t>
            </a:r>
          </a:p>
          <a:p>
            <a:r>
              <a:rPr lang="en-US" dirty="0"/>
              <a:t>Needs complete calculation</a:t>
            </a:r>
          </a:p>
        </p:txBody>
      </p:sp>
    </p:spTree>
    <p:extLst>
      <p:ext uri="{BB962C8B-B14F-4D97-AF65-F5344CB8AC3E}">
        <p14:creationId xmlns:p14="http://schemas.microsoft.com/office/powerpoint/2010/main" val="1862231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231401"/>
            <a:ext cx="8534400" cy="1507067"/>
          </a:xfrm>
        </p:spPr>
        <p:txBody>
          <a:bodyPr/>
          <a:lstStyle/>
          <a:p>
            <a:r>
              <a:rPr lang="en-US" dirty="0"/>
              <a:t>approximations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9750706" cy="4805081"/>
          </a:xfrm>
        </p:spPr>
        <p:txBody>
          <a:bodyPr>
            <a:normAutofit/>
          </a:bodyPr>
          <a:lstStyle/>
          <a:p>
            <a:r>
              <a:rPr lang="en-US" dirty="0"/>
              <a:t>Trajectories are not long enough</a:t>
            </a:r>
          </a:p>
          <a:p>
            <a:r>
              <a:rPr lang="en-US" dirty="0"/>
              <a:t>Accurate calculations require good sampling of tumbling and internal motion – overall tumbling a problem</a:t>
            </a:r>
          </a:p>
          <a:p>
            <a:r>
              <a:rPr lang="en-US" dirty="0"/>
              <a:t>Correlation function roughly goes as </a:t>
            </a:r>
          </a:p>
          <a:p>
            <a:pPr marL="0" indent="0">
              <a:buNone/>
            </a:pPr>
            <a:r>
              <a:rPr lang="en-US" dirty="0"/>
              <a:t>                           </a:t>
            </a:r>
          </a:p>
          <a:p>
            <a:r>
              <a:rPr lang="en-US" dirty="0"/>
              <a:t>Small molecules ok</a:t>
            </a:r>
          </a:p>
          <a:p>
            <a:r>
              <a:rPr lang="en-US" dirty="0"/>
              <a:t>Large molecules require an approximation</a:t>
            </a:r>
          </a:p>
          <a:p>
            <a:r>
              <a:rPr lang="en-US" dirty="0"/>
              <a:t>MD good at internal motion</a:t>
            </a:r>
          </a:p>
          <a:p>
            <a:endParaRPr lang="en-US" dirty="0"/>
          </a:p>
          <a:p>
            <a:r>
              <a:rPr lang="en-US" dirty="0"/>
              <a:t>Calculate internal motion part and add in to aligned trajectory the artificial tumbling 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589487" y="1788461"/>
                <a:ext cx="11116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487" y="1788461"/>
                <a:ext cx="111160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69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666623"/>
            <a:ext cx="8534400" cy="150706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How do we do this – ‘Sphere approximation’.  Quasi-local, nonlinear.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3" t="2540" r="6838" b="4550"/>
          <a:stretch/>
        </p:blipFill>
        <p:spPr>
          <a:xfrm>
            <a:off x="1950402" y="177335"/>
            <a:ext cx="5696464" cy="526868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756212" y="1689847"/>
            <a:ext cx="2514600" cy="21022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/>
          <p:cNvSpPr/>
          <p:nvPr/>
        </p:nvSpPr>
        <p:spPr>
          <a:xfrm>
            <a:off x="6396318" y="2242428"/>
            <a:ext cx="2693894" cy="24752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93741" y="555812"/>
            <a:ext cx="2989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 all spin pairs with inter-distance &lt; e.g. 5 A in complete relaxation rate matrix.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20320" y="2891121"/>
            <a:ext cx="3617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spin pairs are within this this </a:t>
            </a:r>
          </a:p>
          <a:p>
            <a:r>
              <a:rPr lang="en-US" dirty="0"/>
              <a:t>sphere of radius R.  Larger sphere, more spin pairs, more accuracy.  More calculation.</a:t>
            </a:r>
          </a:p>
        </p:txBody>
      </p:sp>
    </p:spTree>
    <p:extLst>
      <p:ext uri="{BB962C8B-B14F-4D97-AF65-F5344CB8AC3E}">
        <p14:creationId xmlns:p14="http://schemas.microsoft.com/office/powerpoint/2010/main" val="4130575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not an approximation if the radius of the sphere is large enough, e.g. 7 angstrom with 5 A spin pairs</a:t>
            </a:r>
          </a:p>
          <a:p>
            <a:endParaRPr lang="en-US" dirty="0"/>
          </a:p>
          <a:p>
            <a:r>
              <a:rPr lang="en-US" dirty="0"/>
              <a:t>The distribution of protons is important for magnetization transfer.</a:t>
            </a:r>
          </a:p>
          <a:p>
            <a:r>
              <a:rPr lang="en-US" dirty="0"/>
              <a:t>Next slide.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4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Noe calculations and spin system – initialization/finalization</a:t>
            </a:r>
          </a:p>
        </p:txBody>
      </p:sp>
      <p:sp>
        <p:nvSpPr>
          <p:cNvPr id="5" name="Oval 4"/>
          <p:cNvSpPr/>
          <p:nvPr/>
        </p:nvSpPr>
        <p:spPr>
          <a:xfrm>
            <a:off x="1586753" y="1416424"/>
            <a:ext cx="1842247" cy="15777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34318" y="721659"/>
            <a:ext cx="4164106" cy="32990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676354" y="1541932"/>
            <a:ext cx="14791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949775" y="1102664"/>
            <a:ext cx="14791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653936" y="2156014"/>
            <a:ext cx="14791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052870" y="1842250"/>
            <a:ext cx="14791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411459" y="2151532"/>
            <a:ext cx="14791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822141" y="1694332"/>
            <a:ext cx="14791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095562" y="1255064"/>
            <a:ext cx="14791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799723" y="2308414"/>
            <a:ext cx="14791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198657" y="1994650"/>
            <a:ext cx="14791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557246" y="2303932"/>
            <a:ext cx="14791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04047" y="434788"/>
            <a:ext cx="2568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Cannot calculate this noe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20238" y="524435"/>
            <a:ext cx="187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calculate</a:t>
            </a:r>
          </a:p>
        </p:txBody>
      </p:sp>
      <p:sp>
        <p:nvSpPr>
          <p:cNvPr id="32" name="Arrow: Left 31"/>
          <p:cNvSpPr/>
          <p:nvPr/>
        </p:nvSpPr>
        <p:spPr>
          <a:xfrm>
            <a:off x="1882543" y="2142566"/>
            <a:ext cx="183825" cy="11654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Left 32"/>
          <p:cNvSpPr/>
          <p:nvPr/>
        </p:nvSpPr>
        <p:spPr>
          <a:xfrm>
            <a:off x="2276988" y="1842248"/>
            <a:ext cx="183825" cy="11654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30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410697"/>
            <a:ext cx="8534400" cy="1507067"/>
          </a:xfrm>
        </p:spPr>
        <p:txBody>
          <a:bodyPr/>
          <a:lstStyle/>
          <a:p>
            <a:r>
              <a:rPr lang="en-US" dirty="0"/>
              <a:t>Computational 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1" y="156885"/>
            <a:ext cx="10189977" cy="5078503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Goes like N*N.</a:t>
            </a:r>
          </a:p>
          <a:p>
            <a:endParaRPr lang="en-US" dirty="0"/>
          </a:p>
          <a:p>
            <a:r>
              <a:rPr lang="en-US" dirty="0"/>
              <a:t>Optimized code to lessen the N*N coefficient.</a:t>
            </a:r>
          </a:p>
          <a:p>
            <a:r>
              <a:rPr lang="en-US" dirty="0"/>
              <a:t>Also the N coefficient.</a:t>
            </a:r>
          </a:p>
          <a:p>
            <a:endParaRPr lang="en-US" dirty="0"/>
          </a:p>
          <a:p>
            <a:r>
              <a:rPr lang="en-US" dirty="0"/>
              <a:t>53 atoms in spin pairs within the sphere – </a:t>
            </a:r>
            <a:r>
              <a:rPr lang="en-US" b="1" dirty="0"/>
              <a:t>90 minutes </a:t>
            </a:r>
            <a:r>
              <a:rPr lang="en-US" dirty="0"/>
              <a:t>without parallelism.</a:t>
            </a:r>
          </a:p>
          <a:p>
            <a:r>
              <a:rPr lang="en-US" dirty="0"/>
              <a:t>Will improve and also with parallelism.</a:t>
            </a:r>
          </a:p>
          <a:p>
            <a:endParaRPr lang="en-US" dirty="0"/>
          </a:p>
          <a:p>
            <a:r>
              <a:rPr lang="en-US" dirty="0"/>
              <a:t>Change frame sample rate – in 2 frames - </a:t>
            </a:r>
            <a:r>
              <a:rPr lang="en-US" b="1" dirty="0"/>
              <a:t>45</a:t>
            </a:r>
            <a:r>
              <a:rPr lang="en-US" dirty="0"/>
              <a:t> minutes without parallelism</a:t>
            </a:r>
          </a:p>
          <a:p>
            <a:r>
              <a:rPr lang="en-US" dirty="0"/>
              <a:t>Don’t use all of C(t) in </a:t>
            </a:r>
            <a:r>
              <a:rPr lang="en-US" dirty="0" err="1"/>
              <a:t>fourier</a:t>
            </a:r>
            <a:r>
              <a:rPr lang="en-US" dirty="0"/>
              <a:t> transform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10 processors, 300 residues, r=7 Angstrom</a:t>
            </a:r>
          </a:p>
          <a:p>
            <a:r>
              <a:rPr lang="en-US" b="1" dirty="0"/>
              <a:t>       :  total &lt; 15 hours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90C19C-EDBD-4635-9814-98993A64A1F3}"/>
              </a:ext>
            </a:extLst>
          </p:cNvPr>
          <p:cNvSpPr txBox="1"/>
          <p:nvPr/>
        </p:nvSpPr>
        <p:spPr>
          <a:xfrm>
            <a:off x="7868783" y="4155146"/>
            <a:ext cx="28888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Potentially true if on-chip memory is used – will fit</a:t>
            </a:r>
          </a:p>
          <a:p>
            <a:endParaRPr lang="en-US" dirty="0"/>
          </a:p>
          <a:p>
            <a:r>
              <a:rPr lang="en-US" dirty="0"/>
              <a:t>Without on-chip allocation, 7 hours for 1000 ns and 16 residues</a:t>
            </a:r>
          </a:p>
        </p:txBody>
      </p:sp>
    </p:spTree>
    <p:extLst>
      <p:ext uri="{BB962C8B-B14F-4D97-AF65-F5344CB8AC3E}">
        <p14:creationId xmlns:p14="http://schemas.microsoft.com/office/powerpoint/2010/main" val="973683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summary - skip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46532"/>
            <a:ext cx="9069388" cy="4482353"/>
          </a:xfrm>
        </p:spPr>
        <p:txBody>
          <a:bodyPr>
            <a:normAutofit/>
          </a:bodyPr>
          <a:lstStyle/>
          <a:p>
            <a:r>
              <a:rPr lang="en-US" dirty="0"/>
              <a:t>3 linked programs.</a:t>
            </a:r>
          </a:p>
          <a:p>
            <a:r>
              <a:rPr lang="en-US" dirty="0"/>
              <a:t>More user friendly – less inputs for each and separate.</a:t>
            </a:r>
          </a:p>
          <a:p>
            <a:r>
              <a:rPr lang="en-US" dirty="0"/>
              <a:t>Of use in real-time calculations – e.g. useful for experimentalists to find best parameters and type of experiment.</a:t>
            </a:r>
          </a:p>
          <a:p>
            <a:endParaRPr lang="en-US" dirty="0"/>
          </a:p>
          <a:p>
            <a:r>
              <a:rPr lang="en-US" dirty="0"/>
              <a:t>1) correlation functions – calculate once</a:t>
            </a:r>
          </a:p>
          <a:p>
            <a:r>
              <a:rPr lang="en-US" dirty="0"/>
              <a:t>2) spectral density function – calculate at B-field over and over</a:t>
            </a:r>
          </a:p>
          <a:p>
            <a:r>
              <a:rPr lang="en-US" dirty="0"/>
              <a:t>3) calculate noe curves – depends upon experiment, calculate over and over</a:t>
            </a:r>
          </a:p>
        </p:txBody>
      </p:sp>
    </p:spTree>
    <p:extLst>
      <p:ext uri="{BB962C8B-B14F-4D97-AF65-F5344CB8AC3E}">
        <p14:creationId xmlns:p14="http://schemas.microsoft.com/office/powerpoint/2010/main" val="2489131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noe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Assigning spectra</a:t>
            </a:r>
          </a:p>
        </p:txBody>
      </p:sp>
    </p:spTree>
    <p:extLst>
      <p:ext uri="{BB962C8B-B14F-4D97-AF65-F5344CB8AC3E}">
        <p14:creationId xmlns:p14="http://schemas.microsoft.com/office/powerpoint/2010/main" val="1123912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functions – general use in NMR calculations</a:t>
            </a:r>
          </a:p>
          <a:p>
            <a:endParaRPr lang="en-US" dirty="0"/>
          </a:p>
          <a:p>
            <a:r>
              <a:rPr lang="en-US" dirty="0"/>
              <a:t>Noe’s, relaxation rates, uses trajectories </a:t>
            </a:r>
          </a:p>
          <a:p>
            <a:endParaRPr lang="en-US" dirty="0"/>
          </a:p>
          <a:p>
            <a:r>
              <a:rPr lang="en-US" dirty="0"/>
              <a:t>Spectrum assignment – proteins, carbohydrates, molecules with different times scales of motion</a:t>
            </a:r>
          </a:p>
        </p:txBody>
      </p:sp>
    </p:spTree>
    <p:extLst>
      <p:ext uri="{BB962C8B-B14F-4D97-AF65-F5344CB8AC3E}">
        <p14:creationId xmlns:p14="http://schemas.microsoft.com/office/powerpoint/2010/main" val="4173641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using genetic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output of the noe-protein programs predict noes’ from MD trajectories of large molecules and small molecules now.</a:t>
            </a:r>
          </a:p>
          <a:p>
            <a:r>
              <a:rPr lang="en-US" dirty="0"/>
              <a:t>The genetic algorithm has been used to sparsely label small and large proteins, including </a:t>
            </a:r>
            <a:r>
              <a:rPr lang="en-US" dirty="0" err="1"/>
              <a:t>HtpG</a:t>
            </a:r>
            <a:r>
              <a:rPr lang="en-US" dirty="0"/>
              <a:t> and st6Gal1.  </a:t>
            </a:r>
          </a:p>
          <a:p>
            <a:r>
              <a:rPr lang="en-US" dirty="0"/>
              <a:t>Can also be used to assign spectra of proteins.</a:t>
            </a:r>
          </a:p>
          <a:p>
            <a:r>
              <a:rPr lang="en-US" dirty="0"/>
              <a:t>Carbohydrate spectra assignment, especially mid-size such that two or more time scales are in the motion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st6Gal1</a:t>
            </a:r>
          </a:p>
        </p:txBody>
      </p:sp>
    </p:spTree>
    <p:extLst>
      <p:ext uri="{BB962C8B-B14F-4D97-AF65-F5344CB8AC3E}">
        <p14:creationId xmlns:p14="http://schemas.microsoft.com/office/powerpoint/2010/main" val="579284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Noe’s at mixing time</a:t>
            </a:r>
          </a:p>
          <a:p>
            <a:r>
              <a:rPr lang="en-US" dirty="0" err="1"/>
              <a:t>Rdc’s</a:t>
            </a:r>
            <a:endParaRPr lang="en-US" dirty="0"/>
          </a:p>
          <a:p>
            <a:r>
              <a:rPr lang="en-US" dirty="0"/>
              <a:t>Predicted noe vectors (1-d spectra)</a:t>
            </a:r>
          </a:p>
          <a:p>
            <a:r>
              <a:rPr lang="en-US" dirty="0"/>
              <a:t>Chemical shifts </a:t>
            </a:r>
          </a:p>
          <a:p>
            <a:endParaRPr lang="en-US" dirty="0"/>
          </a:p>
          <a:p>
            <a:r>
              <a:rPr lang="en-US" dirty="0"/>
              <a:t>Or what is available, and also &gt;1 media (e.g. phage, peg for alignment)</a:t>
            </a:r>
          </a:p>
        </p:txBody>
      </p:sp>
      <p:sp>
        <p:nvSpPr>
          <p:cNvPr id="4" name="Oval 3"/>
          <p:cNvSpPr/>
          <p:nvPr/>
        </p:nvSpPr>
        <p:spPr>
          <a:xfrm>
            <a:off x="6521824" y="945778"/>
            <a:ext cx="2693894" cy="2173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of these use measurements and predictions from entire trajectory</a:t>
            </a:r>
          </a:p>
        </p:txBody>
      </p:sp>
    </p:spTree>
    <p:extLst>
      <p:ext uri="{BB962C8B-B14F-4D97-AF65-F5344CB8AC3E}">
        <p14:creationId xmlns:p14="http://schemas.microsoft.com/office/powerpoint/2010/main" val="1358160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314" y="159658"/>
            <a:ext cx="8725487" cy="1349828"/>
          </a:xfrm>
        </p:spPr>
        <p:txBody>
          <a:bodyPr>
            <a:normAutofit/>
          </a:bodyPr>
          <a:lstStyle/>
          <a:p>
            <a:pPr algn="ctr"/>
            <a:r>
              <a:rPr lang="en-US" sz="2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Genetic Algorithm Assisted Sparse-Label Assignments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407" y="1509486"/>
            <a:ext cx="7008586" cy="47562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9772" y="6265691"/>
            <a:ext cx="866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Gao, Chalmers, Moremen, Prestegard, </a:t>
            </a:r>
            <a:r>
              <a:rPr lang="pt-BR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 Biomol NMR </a:t>
            </a:r>
            <a:r>
              <a:rPr lang="pt-BR" dirty="0">
                <a:solidFill>
                  <a:srgbClr val="FF0000"/>
                </a:solidFill>
              </a:rPr>
              <a:t>, DOI 10.1007/s10858-017-0101-1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561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dipolar couplings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entire trajectory </a:t>
            </a:r>
          </a:p>
          <a:p>
            <a:r>
              <a:rPr lang="en-US" dirty="0"/>
              <a:t>Order parameters to correct for motion and population</a:t>
            </a:r>
          </a:p>
          <a:p>
            <a:endParaRPr lang="en-US" dirty="0"/>
          </a:p>
          <a:p>
            <a:r>
              <a:rPr lang="en-US" dirty="0"/>
              <a:t>Improvement over single </a:t>
            </a:r>
            <a:r>
              <a:rPr lang="en-US" dirty="0" err="1"/>
              <a:t>pdb</a:t>
            </a:r>
            <a:r>
              <a:rPr lang="en-US" dirty="0"/>
              <a:t> file or frame</a:t>
            </a:r>
          </a:p>
        </p:txBody>
      </p:sp>
    </p:spTree>
    <p:extLst>
      <p:ext uri="{BB962C8B-B14F-4D97-AF65-F5344CB8AC3E}">
        <p14:creationId xmlns:p14="http://schemas.microsoft.com/office/powerpoint/2010/main" val="1415513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66801"/>
            <a:ext cx="8072438" cy="5487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05000" y="228601"/>
            <a:ext cx="8338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ST6Gal1 Phage RDCs Fang Tian, July 2006 </a:t>
            </a:r>
          </a:p>
        </p:txBody>
      </p:sp>
    </p:spTree>
    <p:extLst>
      <p:ext uri="{BB962C8B-B14F-4D97-AF65-F5344CB8AC3E}">
        <p14:creationId xmlns:p14="http://schemas.microsoft.com/office/powerpoint/2010/main" val="1255061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7435" y="161927"/>
            <a:ext cx="9731189" cy="879474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RDC Averaging over trajectory </a:t>
            </a:r>
          </a:p>
        </p:txBody>
      </p:sp>
      <p:sp>
        <p:nvSpPr>
          <p:cNvPr id="4" name="Rectangle 3"/>
          <p:cNvSpPr/>
          <p:nvPr/>
        </p:nvSpPr>
        <p:spPr>
          <a:xfrm>
            <a:off x="1930400" y="1208090"/>
            <a:ext cx="84963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res	          x	                           y	                            z	                      order</a:t>
            </a:r>
          </a:p>
          <a:p>
            <a:r>
              <a:rPr lang="en-US" sz="2000" dirty="0"/>
              <a:t>F39		-0.870446701	-0.46240163	-0.220470571	</a:t>
            </a:r>
            <a:r>
              <a:rPr lang="en-US" sz="2000" dirty="0">
                <a:solidFill>
                  <a:srgbClr val="FF0000"/>
                </a:solidFill>
              </a:rPr>
              <a:t>0.692786501</a:t>
            </a:r>
          </a:p>
          <a:p>
            <a:r>
              <a:rPr lang="en-US" sz="2000" dirty="0"/>
              <a:t>F62		-0.51892078	0.46827764		-0.72906603	0.918316012</a:t>
            </a:r>
          </a:p>
          <a:p>
            <a:r>
              <a:rPr lang="en-US" sz="2000" dirty="0"/>
              <a:t>F64		-0.945088614	-0.074234653	-0.348420333	0.928176515</a:t>
            </a:r>
          </a:p>
          <a:p>
            <a:r>
              <a:rPr lang="en-US" sz="2000" dirty="0"/>
              <a:t>F78		-0.040403268	-0.143700315	-0.998908302	0.9252258</a:t>
            </a:r>
          </a:p>
          <a:p>
            <a:r>
              <a:rPr lang="en-US" sz="2000" dirty="0"/>
              <a:t>F115	-0.792225461	0.009459518	0.626409879	0.9363588</a:t>
            </a:r>
          </a:p>
          <a:p>
            <a:r>
              <a:rPr lang="en-US" sz="2000" dirty="0"/>
              <a:t>F123	0.879684397	0.341432492	-0.360110003	0.854932536</a:t>
            </a:r>
          </a:p>
          <a:p>
            <a:r>
              <a:rPr lang="en-US" sz="2000" dirty="0"/>
              <a:t>F147	-0.46055643	-0.373219028	-0.817737936	0.940910153</a:t>
            </a:r>
          </a:p>
          <a:p>
            <a:r>
              <a:rPr lang="en-US" sz="2000" dirty="0"/>
              <a:t>F181	-0.51041096	-0.025867854	-0.871155271	0.927364537</a:t>
            </a:r>
          </a:p>
          <a:p>
            <a:r>
              <a:rPr lang="en-US" sz="2000" dirty="0"/>
              <a:t>F182	-0.201095236	-0.16700155	-0.975587612	0.943223317</a:t>
            </a:r>
          </a:p>
          <a:p>
            <a:r>
              <a:rPr lang="en-US" sz="2000" dirty="0"/>
              <a:t>F197	0.748291846	0.626846742	-0.259272976	0.931088716</a:t>
            </a:r>
          </a:p>
          <a:p>
            <a:r>
              <a:rPr lang="en-US" sz="2000" dirty="0"/>
              <a:t>F247	0.010761087	0.775709531	0.646729405	0.871783722</a:t>
            </a:r>
          </a:p>
          <a:p>
            <a:r>
              <a:rPr lang="en-US" sz="2000" dirty="0"/>
              <a:t>F263	0.980613162	-0.241648432	0.010191232	</a:t>
            </a:r>
            <a:r>
              <a:rPr lang="en-US" sz="2000" dirty="0">
                <a:solidFill>
                  <a:srgbClr val="FF0000"/>
                </a:solidFill>
              </a:rPr>
              <a:t>0.69615127</a:t>
            </a:r>
          </a:p>
          <a:p>
            <a:r>
              <a:rPr lang="en-US" sz="2000" dirty="0"/>
              <a:t>F264	-0.788877852	-0.61898747	-0.120939024	0.850914123</a:t>
            </a:r>
          </a:p>
          <a:p>
            <a:r>
              <a:rPr lang="en-US" sz="2000" dirty="0"/>
              <a:t>F278	0.512009011	-0.588235633	-0.641814313	0.938299898</a:t>
            </a:r>
          </a:p>
          <a:p>
            <a:r>
              <a:rPr lang="en-US" sz="2000" dirty="0"/>
              <a:t>F297	-0.390533146	0.907384153	-0.210327981	0.935450916</a:t>
            </a:r>
          </a:p>
          <a:p>
            <a:r>
              <a:rPr lang="en-US" sz="2000" dirty="0"/>
              <a:t>F305	0.532063017	-0.846396057	-0.143605924	0.944359676</a:t>
            </a:r>
          </a:p>
        </p:txBody>
      </p:sp>
    </p:spTree>
    <p:extLst>
      <p:ext uri="{BB962C8B-B14F-4D97-AF65-F5344CB8AC3E}">
        <p14:creationId xmlns:p14="http://schemas.microsoft.com/office/powerpoint/2010/main" val="50628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shifts (N,NH)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average over all frames or segment of trajectory using prediction programs (shiftX2, ppm1)</a:t>
            </a:r>
          </a:p>
          <a:p>
            <a:endParaRPr lang="en-US" dirty="0"/>
          </a:p>
          <a:p>
            <a:r>
              <a:rPr lang="en-US" dirty="0"/>
              <a:t>Different ‘models’ of prediction than carbohydrates</a:t>
            </a:r>
          </a:p>
          <a:p>
            <a:endParaRPr lang="en-US" dirty="0"/>
          </a:p>
          <a:p>
            <a:r>
              <a:rPr lang="en-US" dirty="0"/>
              <a:t>Found experimentally from identifying peaks in spectrum</a:t>
            </a:r>
          </a:p>
        </p:txBody>
      </p:sp>
    </p:spTree>
    <p:extLst>
      <p:ext uri="{BB962C8B-B14F-4D97-AF65-F5344CB8AC3E}">
        <p14:creationId xmlns:p14="http://schemas.microsoft.com/office/powerpoint/2010/main" val="2996602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152650" y="160845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61211" y="5941696"/>
            <a:ext cx="81790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-1       0       1       2       3       4       5       6       7       8       9      10      11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ppm  </a:t>
            </a:r>
            <a:r>
              <a:rPr lang="en-US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17140" y="207233"/>
            <a:ext cx="9096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Comparison of Experimental NOE Vector to Predictions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13367" y="741337"/>
            <a:ext cx="7765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Experimental vector for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crosspeak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7 (60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mixing time) - black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Predicted NOEs for first 8 residues positioned by PPM1 – green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F181 is clearly best fit, but maybe F62</a:t>
            </a:r>
          </a:p>
        </p:txBody>
      </p:sp>
    </p:spTree>
    <p:extLst>
      <p:ext uri="{BB962C8B-B14F-4D97-AF65-F5344CB8AC3E}">
        <p14:creationId xmlns:p14="http://schemas.microsoft.com/office/powerpoint/2010/main" val="990405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 figures of spectra and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peak list from spectrum</a:t>
            </a:r>
          </a:p>
          <a:p>
            <a:r>
              <a:rPr lang="en-US" dirty="0"/>
              <a:t>Add gaussians to each peak</a:t>
            </a:r>
          </a:p>
          <a:p>
            <a:endParaRPr lang="en-US" dirty="0"/>
          </a:p>
          <a:p>
            <a:r>
              <a:rPr lang="en-US" dirty="0"/>
              <a:t>Same for calculated, using intensities and chemical shift errors</a:t>
            </a:r>
          </a:p>
          <a:p>
            <a:endParaRPr lang="en-US" dirty="0"/>
          </a:p>
          <a:p>
            <a:r>
              <a:rPr lang="en-US" dirty="0"/>
              <a:t>Spectra line-width very narrow, .001-.01 ppm</a:t>
            </a:r>
          </a:p>
        </p:txBody>
      </p:sp>
    </p:spTree>
    <p:extLst>
      <p:ext uri="{BB962C8B-B14F-4D97-AF65-F5344CB8AC3E}">
        <p14:creationId xmlns:p14="http://schemas.microsoft.com/office/powerpoint/2010/main" val="868053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3371779" y="2251711"/>
            <a:ext cx="5749351" cy="4137661"/>
            <a:chOff x="1859208" y="2017365"/>
            <a:chExt cx="5749351" cy="413766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0" t="4865" r="30375"/>
            <a:stretch/>
          </p:blipFill>
          <p:spPr>
            <a:xfrm>
              <a:off x="1944031" y="2017365"/>
              <a:ext cx="4854312" cy="413766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30698" y="2697360"/>
              <a:ext cx="7697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F247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5332976" y="3097470"/>
              <a:ext cx="1523154" cy="8459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838796" y="2017365"/>
              <a:ext cx="7697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F264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5332975" y="2388810"/>
              <a:ext cx="1290711" cy="12230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859208" y="2023050"/>
              <a:ext cx="7507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F115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514600" y="2417475"/>
              <a:ext cx="927153" cy="851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1829082" y="195035"/>
            <a:ext cx="8545689" cy="7879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Frequencies of Assignment: 12 of 16 &gt; 50%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80642" y="908477"/>
            <a:ext cx="6701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Three of four closest residues are assigned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fourth, F263, not  included in calculation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Segment is absent in crystal structure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4460" y="2554941"/>
            <a:ext cx="2900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confidence in these peak assignments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7211" y="3635188"/>
            <a:ext cx="3088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Improved due to mobile region modeling in the trajectory.</a:t>
            </a:r>
          </a:p>
        </p:txBody>
      </p:sp>
    </p:spTree>
    <p:extLst>
      <p:ext uri="{BB962C8B-B14F-4D97-AF65-F5344CB8AC3E}">
        <p14:creationId xmlns:p14="http://schemas.microsoft.com/office/powerpoint/2010/main" val="297989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4212" y="685800"/>
                <a:ext cx="9221788" cy="432995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1)  Previous work using predicted noes.  This used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inter-distance averages, small proteins, or trajectories, st6Gal1</a:t>
                </a:r>
              </a:p>
              <a:p>
                <a:pPr marL="0" indent="0">
                  <a:buNone/>
                </a:pPr>
                <a:r>
                  <a:rPr lang="en-US" dirty="0"/>
                  <a:t>2)  Figures taken from st6Gal1</a:t>
                </a:r>
              </a:p>
              <a:p>
                <a:pPr marL="0" indent="0">
                  <a:buNone/>
                </a:pPr>
                <a:r>
                  <a:rPr lang="en-US" dirty="0"/>
                  <a:t>3)  Need for accurate noe calculations</a:t>
                </a:r>
              </a:p>
              <a:p>
                <a:pPr marL="0" indent="0">
                  <a:buNone/>
                </a:pPr>
                <a:r>
                  <a:rPr lang="en-US" dirty="0"/>
                  <a:t>4)  Calculating noes’ for large molecules, e.g. proteins</a:t>
                </a:r>
              </a:p>
              <a:p>
                <a:pPr marL="0" indent="0">
                  <a:buNone/>
                </a:pPr>
                <a:r>
                  <a:rPr lang="en-US" dirty="0"/>
                  <a:t>5)  Steps in calculating from MD</a:t>
                </a:r>
              </a:p>
              <a:p>
                <a:pPr marL="0" indent="0">
                  <a:buNone/>
                </a:pPr>
                <a:r>
                  <a:rPr lang="en-US" dirty="0"/>
                  <a:t>6)  Programs</a:t>
                </a:r>
              </a:p>
              <a:p>
                <a:pPr marL="0" indent="0">
                  <a:buNone/>
                </a:pPr>
                <a:r>
                  <a:rPr lang="en-US" dirty="0"/>
                  <a:t>7)  Computational cost</a:t>
                </a:r>
              </a:p>
              <a:p>
                <a:pPr marL="0" indent="0">
                  <a:buNone/>
                </a:pPr>
                <a:r>
                  <a:rPr lang="en-US" dirty="0"/>
                  <a:t>8)  Genetic algorithm and st6Gal1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685800"/>
                <a:ext cx="9221788" cy="4329953"/>
              </a:xfrm>
              <a:blipFill>
                <a:blip r:embed="rId2"/>
                <a:stretch>
                  <a:fillRect l="-661" t="-4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5643282" y="3245224"/>
            <a:ext cx="4294094" cy="10802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programs for real-time and user friendliness</a:t>
            </a:r>
          </a:p>
        </p:txBody>
      </p:sp>
    </p:spTree>
    <p:extLst>
      <p:ext uri="{BB962C8B-B14F-4D97-AF65-F5344CB8AC3E}">
        <p14:creationId xmlns:p14="http://schemas.microsoft.com/office/powerpoint/2010/main" val="3188187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on statistical quantities to evaluate spectrum assignment</a:t>
            </a:r>
          </a:p>
          <a:p>
            <a:endParaRPr lang="en-US" dirty="0"/>
          </a:p>
          <a:p>
            <a:r>
              <a:rPr lang="en-US" dirty="0"/>
              <a:t>Non-trivial due to peaks not 100% independent in assignment</a:t>
            </a:r>
          </a:p>
          <a:p>
            <a:endParaRPr lang="en-US" dirty="0"/>
          </a:p>
          <a:p>
            <a:r>
              <a:rPr lang="en-US" dirty="0"/>
              <a:t>Improves reliability and confidence of assignment</a:t>
            </a:r>
          </a:p>
        </p:txBody>
      </p:sp>
    </p:spTree>
    <p:extLst>
      <p:ext uri="{BB962C8B-B14F-4D97-AF65-F5344CB8AC3E}">
        <p14:creationId xmlns:p14="http://schemas.microsoft.com/office/powerpoint/2010/main" val="3638579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of proteins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Proteins also have ‘conformations’</a:t>
            </a:r>
          </a:p>
          <a:p>
            <a:endParaRPr lang="en-US" dirty="0"/>
          </a:p>
          <a:p>
            <a:r>
              <a:rPr lang="en-US" dirty="0"/>
              <a:t>Noe’s and genetic algorithm can be used to identify and to calculate populations </a:t>
            </a:r>
          </a:p>
          <a:p>
            <a:r>
              <a:rPr lang="en-US" dirty="0"/>
              <a:t>Still not good enough sampling …</a:t>
            </a:r>
          </a:p>
          <a:p>
            <a:endParaRPr lang="en-US" dirty="0"/>
          </a:p>
          <a:p>
            <a:r>
              <a:rPr lang="en-US" dirty="0" err="1"/>
              <a:t>Rdc’s</a:t>
            </a:r>
            <a:r>
              <a:rPr lang="en-US" dirty="0"/>
              <a:t> and chemical shifts also are used</a:t>
            </a:r>
          </a:p>
        </p:txBody>
      </p:sp>
    </p:spTree>
    <p:extLst>
      <p:ext uri="{BB962C8B-B14F-4D97-AF65-F5344CB8AC3E}">
        <p14:creationId xmlns:p14="http://schemas.microsoft.com/office/powerpoint/2010/main" val="1518715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6" t="2963" r="6974" b="4512"/>
          <a:stretch/>
        </p:blipFill>
        <p:spPr>
          <a:xfrm>
            <a:off x="2929931" y="1432771"/>
            <a:ext cx="6197601" cy="5451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94345" y="157019"/>
            <a:ext cx="88687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rST6Gal1 1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s MD Final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Note that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264 in the final structure (orange) is buried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Good hydrophobic contacts – Asp 255 also has new H-bonds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8224" y="2021541"/>
            <a:ext cx="21604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between 2 distinct states, about residues 263/264</a:t>
            </a:r>
          </a:p>
          <a:p>
            <a:endParaRPr lang="en-US" dirty="0"/>
          </a:p>
          <a:p>
            <a:r>
              <a:rPr lang="en-US" dirty="0"/>
              <a:t>Genetic algorithm used to identify population</a:t>
            </a:r>
          </a:p>
        </p:txBody>
      </p:sp>
    </p:spTree>
    <p:extLst>
      <p:ext uri="{BB962C8B-B14F-4D97-AF65-F5344CB8AC3E}">
        <p14:creationId xmlns:p14="http://schemas.microsoft.com/office/powerpoint/2010/main" val="2933058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871" y="186801"/>
            <a:ext cx="8881109" cy="1104789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1/r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Prediction Versus 10ms Simulation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N-filtered NOEs for lysine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labeled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ST6Gal1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20289" r="9698" b="5120"/>
          <a:stretch/>
        </p:blipFill>
        <p:spPr>
          <a:xfrm>
            <a:off x="1524001" y="1496291"/>
            <a:ext cx="9016377" cy="3270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9892" y="5090360"/>
            <a:ext cx="79445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Both under and over estimates occur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assignments – no reason to collect initial slope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Information content may be higher near NOE min </a:t>
            </a:r>
          </a:p>
        </p:txBody>
      </p:sp>
    </p:spTree>
    <p:extLst>
      <p:ext uri="{BB962C8B-B14F-4D97-AF65-F5344CB8AC3E}">
        <p14:creationId xmlns:p14="http://schemas.microsoft.com/office/powerpoint/2010/main" val="552125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carbohydrates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unaligned trajectory, good sampling</a:t>
            </a:r>
          </a:p>
          <a:p>
            <a:r>
              <a:rPr lang="en-US" dirty="0"/>
              <a:t>Calculate correlation functions </a:t>
            </a:r>
          </a:p>
          <a:p>
            <a:r>
              <a:rPr lang="en-US" dirty="0"/>
              <a:t>From </a:t>
            </a:r>
            <a:r>
              <a:rPr lang="en-US" dirty="0" err="1"/>
              <a:t>nmr</a:t>
            </a:r>
            <a:r>
              <a:rPr lang="en-US" dirty="0"/>
              <a:t> spectra ‘guess’ at structure, or use a structure</a:t>
            </a:r>
          </a:p>
          <a:p>
            <a:endParaRPr lang="en-US" dirty="0"/>
          </a:p>
          <a:p>
            <a:r>
              <a:rPr lang="en-US" dirty="0"/>
              <a:t>Run through the noe and genetic algorithm programs</a:t>
            </a:r>
          </a:p>
          <a:p>
            <a:r>
              <a:rPr lang="en-US" dirty="0"/>
              <a:t>Obtain assignment of peaks</a:t>
            </a:r>
          </a:p>
        </p:txBody>
      </p:sp>
    </p:spTree>
    <p:extLst>
      <p:ext uri="{BB962C8B-B14F-4D97-AF65-F5344CB8AC3E}">
        <p14:creationId xmlns:p14="http://schemas.microsoft.com/office/powerpoint/2010/main" val="2105620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056588"/>
            <a:ext cx="8534400" cy="1507067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16544"/>
            <a:ext cx="8657012" cy="5248832"/>
          </a:xfrm>
        </p:spPr>
        <p:txBody>
          <a:bodyPr>
            <a:normAutofit/>
          </a:bodyPr>
          <a:lstStyle/>
          <a:p>
            <a:r>
              <a:rPr lang="en-US" dirty="0"/>
              <a:t>Calculate noes’ for large molecules, such as proteins</a:t>
            </a:r>
          </a:p>
          <a:p>
            <a:r>
              <a:rPr lang="en-US" dirty="0"/>
              <a:t>Better than previous techniques, such as those based upon distances</a:t>
            </a:r>
          </a:p>
          <a:p>
            <a:r>
              <a:rPr lang="en-US" dirty="0"/>
              <a:t>Gives parameters, e.g. mixing times, initialization/final spins, for ideal work</a:t>
            </a:r>
          </a:p>
          <a:p>
            <a:r>
              <a:rPr lang="en-US" dirty="0"/>
              <a:t>Used in genetic algorithm assignment programs</a:t>
            </a:r>
          </a:p>
          <a:p>
            <a:r>
              <a:rPr lang="en-US" dirty="0"/>
              <a:t>Can also be realistically used in the assignment of spectra</a:t>
            </a:r>
          </a:p>
          <a:p>
            <a:endParaRPr lang="en-US" dirty="0"/>
          </a:p>
          <a:p>
            <a:r>
              <a:rPr lang="en-US" dirty="0"/>
              <a:t>Software is efficient and can run in real-time without parallelism</a:t>
            </a:r>
          </a:p>
          <a:p>
            <a:r>
              <a:rPr lang="en-US" dirty="0"/>
              <a:t>User friendly</a:t>
            </a:r>
          </a:p>
          <a:p>
            <a:r>
              <a:rPr lang="en-US" dirty="0"/>
              <a:t>Can be used by computational chemists and also experimentalists to improve work</a:t>
            </a:r>
          </a:p>
        </p:txBody>
      </p:sp>
    </p:spTree>
    <p:extLst>
      <p:ext uri="{BB962C8B-B14F-4D97-AF65-F5344CB8AC3E}">
        <p14:creationId xmlns:p14="http://schemas.microsoft.com/office/powerpoint/2010/main" val="3672603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correlation functions from trajectory (no b-field, frequency, or spin system information)</a:t>
            </a:r>
          </a:p>
          <a:p>
            <a:endParaRPr lang="en-US" dirty="0"/>
          </a:p>
          <a:p>
            <a:r>
              <a:rPr lang="en-US" dirty="0"/>
              <a:t>Calculate spectral density function (no spin system information)</a:t>
            </a:r>
          </a:p>
          <a:p>
            <a:endParaRPr lang="en-US" dirty="0"/>
          </a:p>
          <a:p>
            <a:r>
              <a:rPr lang="en-US" dirty="0"/>
              <a:t>Calculate noe’s, …  (spin system initialization/finalization)</a:t>
            </a:r>
          </a:p>
        </p:txBody>
      </p:sp>
      <p:sp>
        <p:nvSpPr>
          <p:cNvPr id="4" name="Oval 3"/>
          <p:cNvSpPr/>
          <p:nvPr/>
        </p:nvSpPr>
        <p:spPr>
          <a:xfrm>
            <a:off x="6190129" y="770965"/>
            <a:ext cx="2810436" cy="510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consuming</a:t>
            </a:r>
          </a:p>
        </p:txBody>
      </p:sp>
      <p:sp>
        <p:nvSpPr>
          <p:cNvPr id="5" name="Oval 4"/>
          <p:cNvSpPr/>
          <p:nvPr/>
        </p:nvSpPr>
        <p:spPr>
          <a:xfrm>
            <a:off x="5513296" y="2832846"/>
            <a:ext cx="6338047" cy="502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time consuming, real-time</a:t>
            </a:r>
          </a:p>
        </p:txBody>
      </p:sp>
      <p:sp>
        <p:nvSpPr>
          <p:cNvPr id="6" name="Oval 5"/>
          <p:cNvSpPr/>
          <p:nvPr/>
        </p:nvSpPr>
        <p:spPr>
          <a:xfrm>
            <a:off x="4616824" y="4746812"/>
            <a:ext cx="4755776" cy="1247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be used to improve modeling and also to increase signal to noise in experiment</a:t>
            </a:r>
          </a:p>
        </p:txBody>
      </p:sp>
    </p:spTree>
    <p:extLst>
      <p:ext uri="{BB962C8B-B14F-4D97-AF65-F5344CB8AC3E}">
        <p14:creationId xmlns:p14="http://schemas.microsoft.com/office/powerpoint/2010/main" val="565888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St6Gal1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use st6gal1 to illustrate the use</a:t>
            </a:r>
          </a:p>
          <a:p>
            <a:endParaRPr lang="en-US" dirty="0"/>
          </a:p>
          <a:p>
            <a:r>
              <a:rPr lang="en-US" dirty="0"/>
              <a:t>Complicated protein of 36 </a:t>
            </a:r>
            <a:r>
              <a:rPr lang="en-US" dirty="0" err="1"/>
              <a:t>kDaltons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Difficult to assign</a:t>
            </a:r>
          </a:p>
          <a:p>
            <a:r>
              <a:rPr lang="en-US" dirty="0"/>
              <a:t>Have access to noe’s, </a:t>
            </a:r>
            <a:r>
              <a:rPr lang="en-US" dirty="0" err="1"/>
              <a:t>rdc’s</a:t>
            </a:r>
            <a:r>
              <a:rPr lang="en-US" dirty="0"/>
              <a:t>, chemical shifts, trajectories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33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Genetic algorithm peak assignment available at Prestegard site and link from glycam.org</a:t>
            </a:r>
          </a:p>
          <a:p>
            <a:r>
              <a:rPr lang="en-US" dirty="0"/>
              <a:t>Successfully used in different small and large proteins</a:t>
            </a:r>
          </a:p>
          <a:p>
            <a:r>
              <a:rPr lang="en-US" dirty="0"/>
              <a:t>5 small proteins, including Robo1 – paper in JMB</a:t>
            </a:r>
          </a:p>
          <a:p>
            <a:r>
              <a:rPr lang="en-US" dirty="0" err="1"/>
              <a:t>HtpG</a:t>
            </a:r>
            <a:r>
              <a:rPr lang="en-US" dirty="0"/>
              <a:t> labeled – paper in review</a:t>
            </a:r>
          </a:p>
          <a:p>
            <a:r>
              <a:rPr lang="en-US" dirty="0"/>
              <a:t>Skp1-glycan system in progress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69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3" t="2540" r="6838" b="4550"/>
          <a:stretch/>
        </p:blipFill>
        <p:spPr>
          <a:xfrm>
            <a:off x="5876975" y="1330980"/>
            <a:ext cx="5696464" cy="5268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8839200" cy="1143000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Sparse Labels?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ST6Gal1 - a Key Mammalian Enzyme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1" y="1443334"/>
            <a:ext cx="41075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36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mammalian protein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Adds sialic acid 2-6 to Gal of N-glycans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Recent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crystal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structures   4JS1, 4MPS –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donor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in one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Questions: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Acceptor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binds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selective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Challenge: Two N-glycosylation sites – one required – dictates mammalian cell expression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016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6Gal1_500ns_250ste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4500" y="116997"/>
            <a:ext cx="8763000" cy="664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7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6247</TotalTime>
  <Words>1834</Words>
  <Application>Microsoft Office PowerPoint</Application>
  <PresentationFormat>Widescreen</PresentationFormat>
  <Paragraphs>304</Paragraphs>
  <Slides>45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Cambria Math</vt:lpstr>
      <vt:lpstr>Century Gothic</vt:lpstr>
      <vt:lpstr>Wingdings 3</vt:lpstr>
      <vt:lpstr>Slice</vt:lpstr>
      <vt:lpstr>Noe-proteins, Spectrum assignment</vt:lpstr>
      <vt:lpstr>Goal</vt:lpstr>
      <vt:lpstr>Output of programs</vt:lpstr>
      <vt:lpstr>outline</vt:lpstr>
      <vt:lpstr>Programs</vt:lpstr>
      <vt:lpstr>St6Gal1</vt:lpstr>
      <vt:lpstr>Previous work</vt:lpstr>
      <vt:lpstr>Why Sparse Labels?  ST6Gal1 - a Key Mammalian Enzyme</vt:lpstr>
      <vt:lpstr>PowerPoint Presentation</vt:lpstr>
      <vt:lpstr>PowerPoint Presentation</vt:lpstr>
      <vt:lpstr>programs – difficulty of comparing with experiment</vt:lpstr>
      <vt:lpstr>Noe programs – difficult to calculate and would like no approximations, such as inter-distances and curve fitting</vt:lpstr>
      <vt:lpstr>Example of Problem: F115 in ST6Gal1</vt:lpstr>
      <vt:lpstr>Results from Simulation</vt:lpstr>
      <vt:lpstr>Restructuring programs - reminder</vt:lpstr>
      <vt:lpstr>Correlation functions</vt:lpstr>
      <vt:lpstr>Example correlation function</vt:lpstr>
      <vt:lpstr>what looks like bumps – multiple processes not pathological.  No approximations or curve fitting is done.  Bad sampling – bad bumps.</vt:lpstr>
      <vt:lpstr>Complete relaxation rate matrix</vt:lpstr>
      <vt:lpstr>Example Fourier transform – zero frequency component in calculations are important</vt:lpstr>
      <vt:lpstr>Noe curve calculation</vt:lpstr>
      <vt:lpstr>Example Noe curve</vt:lpstr>
      <vt:lpstr>approximations</vt:lpstr>
      <vt:lpstr>   How do we do this – ‘Sphere approximation’.  Quasi-local, nonlinear.</vt:lpstr>
      <vt:lpstr>approximation</vt:lpstr>
      <vt:lpstr>Noe calculations and spin system – initialization/finalization</vt:lpstr>
      <vt:lpstr>Computational cost</vt:lpstr>
      <vt:lpstr>Programs summary - skip</vt:lpstr>
      <vt:lpstr>Application of noe program</vt:lpstr>
      <vt:lpstr>Assigning using genetic algorithm</vt:lpstr>
      <vt:lpstr>ingredients</vt:lpstr>
      <vt:lpstr>Genetic Algorithm Assisted Sparse-Label Assignments</vt:lpstr>
      <vt:lpstr>Residual dipolar couplings</vt:lpstr>
      <vt:lpstr>PowerPoint Presentation</vt:lpstr>
      <vt:lpstr>Results of RDC Averaging over trajectory </vt:lpstr>
      <vt:lpstr>Chemical shifts (N,NH)</vt:lpstr>
      <vt:lpstr>PowerPoint Presentation</vt:lpstr>
      <vt:lpstr>Matlab figures of spectra and calculation</vt:lpstr>
      <vt:lpstr>Frequencies of Assignment: 12 of 16 &gt; 50%</vt:lpstr>
      <vt:lpstr>statistics</vt:lpstr>
      <vt:lpstr>States of proteins</vt:lpstr>
      <vt:lpstr>PowerPoint Presentation</vt:lpstr>
      <vt:lpstr>1/r6 Prediction Versus 10ms Simulation  15N-filtered NOEs for lysine labeled ST6Gal1</vt:lpstr>
      <vt:lpstr>carbohydrates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Gordon</dc:creator>
  <cp:lastModifiedBy>Gordon</cp:lastModifiedBy>
  <cp:revision>139</cp:revision>
  <dcterms:created xsi:type="dcterms:W3CDTF">2017-05-15T10:19:46Z</dcterms:created>
  <dcterms:modified xsi:type="dcterms:W3CDTF">2018-12-05T21:12:09Z</dcterms:modified>
</cp:coreProperties>
</file>